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4"/>
  </p:sldMasterIdLst>
  <p:notesMasterIdLst>
    <p:notesMasterId r:id="rId21"/>
  </p:notesMasterIdLst>
  <p:sldIdLst>
    <p:sldId id="256" r:id="rId5"/>
    <p:sldId id="258" r:id="rId6"/>
    <p:sldId id="301" r:id="rId7"/>
    <p:sldId id="294" r:id="rId8"/>
    <p:sldId id="293" r:id="rId9"/>
    <p:sldId id="295" r:id="rId10"/>
    <p:sldId id="296" r:id="rId11"/>
    <p:sldId id="303" r:id="rId12"/>
    <p:sldId id="304" r:id="rId13"/>
    <p:sldId id="307" r:id="rId14"/>
    <p:sldId id="302" r:id="rId15"/>
    <p:sldId id="261" r:id="rId16"/>
    <p:sldId id="305" r:id="rId17"/>
    <p:sldId id="306" r:id="rId18"/>
    <p:sldId id="297" r:id="rId19"/>
    <p:sldId id="259" r:id="rId20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22"/>
    </p:embeddedFont>
    <p:embeddedFont>
      <p:font typeface="Golos Text Medium" panose="020B0604020202020204" charset="0"/>
      <p:regular r:id="rId23"/>
      <p:bold r:id="rId24"/>
    </p:embeddedFont>
    <p:embeddedFont>
      <p:font typeface="Montserrat" panose="000005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49E6572-0F5F-405D-B61B-DE2E25786A55}">
          <p14:sldIdLst>
            <p14:sldId id="256"/>
            <p14:sldId id="258"/>
            <p14:sldId id="301"/>
            <p14:sldId id="294"/>
            <p14:sldId id="293"/>
            <p14:sldId id="295"/>
            <p14:sldId id="296"/>
            <p14:sldId id="303"/>
            <p14:sldId id="304"/>
            <p14:sldId id="307"/>
            <p14:sldId id="302"/>
            <p14:sldId id="261"/>
            <p14:sldId id="305"/>
            <p14:sldId id="306"/>
            <p14:sldId id="297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D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0AD69E-9582-4C15-B8CE-FB642AB7B133}">
  <a:tblStyle styleId="{E50AD69E-9582-4C15-B8CE-FB642AB7B1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8978" autoAdjust="0"/>
  </p:normalViewPr>
  <p:slideViewPr>
    <p:cSldViewPr snapToGrid="0">
      <p:cViewPr varScale="1">
        <p:scale>
          <a:sx n="61" d="100"/>
          <a:sy n="61" d="100"/>
        </p:scale>
        <p:origin x="3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1311DDEB-FB12-0C05-041C-F597B7DB7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>
            <a:extLst>
              <a:ext uri="{FF2B5EF4-FFF2-40B4-BE49-F238E27FC236}">
                <a16:creationId xmlns:a16="http://schemas.microsoft.com/office/drawing/2014/main" id="{EE141F90-E4C3-EC0C-2BA4-53150B1E05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>
            <a:extLst>
              <a:ext uri="{FF2B5EF4-FFF2-40B4-BE49-F238E27FC236}">
                <a16:creationId xmlns:a16="http://schemas.microsoft.com/office/drawing/2014/main" id="{5BBE09FE-2FD5-907B-FF20-5B361BB3AA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Након што је модел обучен, направљен је </a:t>
            </a:r>
            <a:r>
              <a:rPr lang="sr-Cyrl-RS" b="1" dirty="0"/>
              <a:t>локални сервис</a:t>
            </a:r>
            <a:r>
              <a:rPr lang="sr-Cyrl-RS" dirty="0"/>
              <a:t> који преко </a:t>
            </a:r>
            <a:r>
              <a:rPr lang="en-US" dirty="0"/>
              <a:t>API-</a:t>
            </a:r>
            <a:r>
              <a:rPr lang="sr-Cyrl-RS" dirty="0"/>
              <a:t>ја омогућава предвиђање наредног дела кода.</a:t>
            </a:r>
            <a:br>
              <a:rPr lang="sr-Cyrl-RS" dirty="0"/>
            </a:br>
            <a:r>
              <a:rPr lang="sr-Cyrl-RS" dirty="0"/>
              <a:t>Затим је развијена </a:t>
            </a:r>
            <a:r>
              <a:rPr lang="en-US" b="1" dirty="0"/>
              <a:t>VS Code </a:t>
            </a:r>
            <a:r>
              <a:rPr lang="sr-Cyrl-RS" b="1" dirty="0"/>
              <a:t>екстензија</a:t>
            </a:r>
            <a:r>
              <a:rPr lang="sr-Cyrl-RS" dirty="0"/>
              <a:t> која комуницира са тим сервисом.</a:t>
            </a:r>
            <a:br>
              <a:rPr lang="sr-Cyrl-RS" dirty="0"/>
            </a:br>
            <a:r>
              <a:rPr lang="sr-Cyrl-RS" dirty="0"/>
              <a:t>Екстензија користи </a:t>
            </a:r>
            <a:r>
              <a:rPr lang="en-US" b="1" dirty="0"/>
              <a:t>Fill-in-the-Middle </a:t>
            </a:r>
            <a:r>
              <a:rPr lang="sr-Cyrl-RS" b="1" dirty="0"/>
              <a:t>функционалност</a:t>
            </a:r>
            <a:r>
              <a:rPr lang="sr-Cyrl-RS" dirty="0"/>
              <a:t>, што значи да модел може да попуни недостајући део унутар постојећег кода, а не само да настави текст.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8285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sr-Cyrl-RS" dirty="0"/>
              <a:t>Када је екстензија завршена, спакована је у </a:t>
            </a:r>
            <a:r>
              <a:rPr lang="sr-Cyrl-RS" sz="11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vsix</a:t>
            </a:r>
            <a:r>
              <a:rPr lang="en-US" dirty="0"/>
              <a:t> </a:t>
            </a:r>
            <a:r>
              <a:rPr lang="sr-Cyrl-RS" dirty="0"/>
              <a:t>фајл, што омогућава лаку инсталацију на било ком </a:t>
            </a:r>
            <a:r>
              <a:rPr lang="en-US" dirty="0"/>
              <a:t>VS Code </a:t>
            </a:r>
            <a:r>
              <a:rPr lang="sr-Cyrl-RS" dirty="0"/>
              <a:t>окружењу.</a:t>
            </a:r>
            <a:br>
              <a:rPr lang="sr-Cyrl-RS" dirty="0"/>
            </a:br>
            <a:r>
              <a:rPr lang="sr-Cyrl-RS" dirty="0"/>
              <a:t>Екстензија се може делити и користити ако корисник има сопствени </a:t>
            </a:r>
            <a:r>
              <a:rPr lang="en-US" dirty="0"/>
              <a:t>API </a:t>
            </a:r>
            <a:r>
              <a:rPr lang="sr-Cyrl-RS" dirty="0"/>
              <a:t>који комуницира са моделом.</a:t>
            </a:r>
            <a:br>
              <a:rPr lang="sr-Cyrl-RS" dirty="0"/>
            </a:br>
            <a:r>
              <a:rPr lang="sr-Cyrl-RS" dirty="0"/>
              <a:t>Тиме је пројекат заокружен као потпуно функционално решење — од модела до крајње интеграције у окружење за програмирање.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3BFEC458-671C-1D70-6FE6-C43D42F90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>
            <a:extLst>
              <a:ext uri="{FF2B5EF4-FFF2-40B4-BE49-F238E27FC236}">
                <a16:creationId xmlns:a16="http://schemas.microsoft.com/office/drawing/2014/main" id="{BF1B44BF-3622-710D-948C-168A16DDEF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>
            <a:extLst>
              <a:ext uri="{FF2B5EF4-FFF2-40B4-BE49-F238E27FC236}">
                <a16:creationId xmlns:a16="http://schemas.microsoft.com/office/drawing/2014/main" id="{A767B5B9-D21C-650F-6DF5-0635EB3FD9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 овом делу следи демонстрација рада екстензије.</a:t>
            </a:r>
            <a:br>
              <a:rPr lang="ru-RU" dirty="0"/>
            </a:br>
            <a:r>
              <a:rPr lang="ru-RU" dirty="0"/>
              <a:t>Биће приказано како екстензија предлаже наставак кода у реалном времену, како реагује на различите упите и како се понаша при раду са више језика.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8007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>
          <a:extLst>
            <a:ext uri="{FF2B5EF4-FFF2-40B4-BE49-F238E27FC236}">
              <a16:creationId xmlns:a16="http://schemas.microsoft.com/office/drawing/2014/main" id="{3BFEC458-671C-1D70-6FE6-C43D42F90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>
            <a:extLst>
              <a:ext uri="{FF2B5EF4-FFF2-40B4-BE49-F238E27FC236}">
                <a16:creationId xmlns:a16="http://schemas.microsoft.com/office/drawing/2014/main" id="{BF1B44BF-3622-710D-948C-168A16DDEF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>
            <a:extLst>
              <a:ext uri="{FF2B5EF4-FFF2-40B4-BE49-F238E27FC236}">
                <a16:creationId xmlns:a16="http://schemas.microsoft.com/office/drawing/2014/main" id="{A767B5B9-D21C-650F-6DF5-0635EB3FD9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024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>
          <a:extLst>
            <a:ext uri="{FF2B5EF4-FFF2-40B4-BE49-F238E27FC236}">
              <a16:creationId xmlns:a16="http://schemas.microsoft.com/office/drawing/2014/main" id="{F316BD59-025F-652D-363F-FA01B4E43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b21ebf290_0_160:notes">
            <a:extLst>
              <a:ext uri="{FF2B5EF4-FFF2-40B4-BE49-F238E27FC236}">
                <a16:creationId xmlns:a16="http://schemas.microsoft.com/office/drawing/2014/main" id="{26F3E656-97BF-9B19-9220-B7F1BE2B7F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b21ebf290_0_160:notes">
            <a:extLst>
              <a:ext uri="{FF2B5EF4-FFF2-40B4-BE49-F238E27FC236}">
                <a16:creationId xmlns:a16="http://schemas.microsoft.com/office/drawing/2014/main" id="{9913C769-8799-6839-A5E9-8DC73212AA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 оквиру рада успешно је развијен сопствени интелигентни асистент за програмирање.</a:t>
            </a:r>
            <a:br>
              <a:rPr lang="ru-RU" dirty="0"/>
            </a:br>
            <a:r>
              <a:rPr lang="ru-RU" dirty="0"/>
              <a:t>Резултати показују да фино подешавање на специфичним подацима може побољшати перформансе великих језичких модела.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Поред тога, реализована је </a:t>
            </a:r>
            <a:r>
              <a:rPr lang="sr-Cyrl-RS" b="1" dirty="0"/>
              <a:t>интеграција са </a:t>
            </a:r>
            <a:r>
              <a:rPr lang="en-US" b="1" dirty="0" err="1"/>
              <a:t>Twinny</a:t>
            </a:r>
            <a:r>
              <a:rPr lang="en-US" b="1" dirty="0"/>
              <a:t> </a:t>
            </a:r>
            <a:r>
              <a:rPr lang="sr-Cyrl-RS" b="1" dirty="0"/>
              <a:t>екстензијом</a:t>
            </a:r>
            <a:r>
              <a:rPr lang="sr-Cyrl-RS" dirty="0"/>
              <a:t>, дефинисањем адресе до </a:t>
            </a:r>
            <a:r>
              <a:rPr lang="en-US" dirty="0"/>
              <a:t>API-</a:t>
            </a:r>
            <a:r>
              <a:rPr lang="sr-Cyrl-RS" dirty="0"/>
              <a:t>ја за </a:t>
            </a:r>
            <a:r>
              <a:rPr lang="en-US" dirty="0"/>
              <a:t>Fill-in-the-Middle </a:t>
            </a:r>
            <a:r>
              <a:rPr lang="sr-Cyrl-RS" dirty="0"/>
              <a:t>функционалност, што је омогућило коришћење истог модела у постојећем </a:t>
            </a:r>
            <a:r>
              <a:rPr lang="en-US" dirty="0"/>
              <a:t>Copilot </a:t>
            </a:r>
            <a:r>
              <a:rPr lang="sr-Cyrl-RS" dirty="0"/>
              <a:t>окружењу</a:t>
            </a:r>
            <a:r>
              <a:rPr lang="en-US" dirty="0"/>
              <a:t>, </a:t>
            </a:r>
            <a:r>
              <a:rPr lang="en-US" dirty="0" err="1"/>
              <a:t>gde</a:t>
            </a:r>
            <a:r>
              <a:rPr lang="en-US" dirty="0"/>
              <a:t> je </a:t>
            </a:r>
            <a:r>
              <a:rPr lang="en-US" dirty="0" err="1"/>
              <a:t>samo</a:t>
            </a:r>
            <a:r>
              <a:rPr lang="en-US" dirty="0"/>
              <a:t> </a:t>
            </a:r>
            <a:r>
              <a:rPr lang="en-US" dirty="0" err="1"/>
              <a:t>bilo</a:t>
            </a:r>
            <a:r>
              <a:rPr lang="en-US" dirty="0"/>
              <a:t> </a:t>
            </a:r>
            <a:r>
              <a:rPr lang="en-US" dirty="0" err="1"/>
              <a:t>bitno</a:t>
            </a:r>
            <a:r>
              <a:rPr lang="en-US" dirty="0"/>
              <a:t> da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servis</a:t>
            </a:r>
            <a:r>
              <a:rPr lang="en-US" dirty="0"/>
              <a:t> </a:t>
            </a:r>
            <a:r>
              <a:rPr lang="en-US" dirty="0" err="1"/>
              <a:t>vraca</a:t>
            </a:r>
            <a:r>
              <a:rPr lang="en-US" dirty="0"/>
              <a:t> </a:t>
            </a:r>
            <a:r>
              <a:rPr lang="en-US" dirty="0" err="1"/>
              <a:t>podatke</a:t>
            </a:r>
            <a:r>
              <a:rPr lang="en-US" dirty="0"/>
              <a:t> u </a:t>
            </a:r>
            <a:r>
              <a:rPr lang="en-US" dirty="0" err="1"/>
              <a:t>obliku</a:t>
            </a:r>
            <a:r>
              <a:rPr lang="en-US" dirty="0"/>
              <a:t>  </a:t>
            </a:r>
            <a:r>
              <a:rPr lang="en-US" dirty="0" err="1"/>
              <a:t>kom</a:t>
            </a:r>
            <a:r>
              <a:rPr lang="en-US" dirty="0"/>
              <a:t> </a:t>
            </a:r>
            <a:r>
              <a:rPr lang="en-US" dirty="0" err="1"/>
              <a:t>ih</a:t>
            </a:r>
            <a:r>
              <a:rPr lang="en-US" dirty="0"/>
              <a:t> </a:t>
            </a:r>
            <a:r>
              <a:rPr lang="en-US" dirty="0" err="1"/>
              <a:t>Twinny</a:t>
            </a:r>
            <a:r>
              <a:rPr lang="en-US" dirty="0"/>
              <a:t> </a:t>
            </a:r>
            <a:r>
              <a:rPr lang="en-US" dirty="0" err="1"/>
              <a:t>ocekuje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Ovo </a:t>
            </a:r>
            <a:r>
              <a:rPr lang="en-US" dirty="0" err="1"/>
              <a:t>sve</a:t>
            </a:r>
            <a:r>
              <a:rPr lang="en-US" dirty="0"/>
              <a:t> </a:t>
            </a:r>
            <a:r>
              <a:rPr lang="en-US" dirty="0" err="1"/>
              <a:t>otvara</a:t>
            </a:r>
            <a:r>
              <a:rPr lang="en-US" dirty="0"/>
              <a:t> proctor za </a:t>
            </a:r>
            <a:r>
              <a:rPr lang="ru-RU" dirty="0"/>
              <a:t> проширење скупа података и додатно фино подешавање на специфичним типовима кода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која мери разлику између апстрактних синтаксних стабала (AST) два фрагмента кода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719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Hvala </a:t>
            </a:r>
            <a:r>
              <a:rPr lang="en-US" dirty="0" err="1"/>
              <a:t>svima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paznji</a:t>
            </a:r>
            <a:r>
              <a:rPr lang="en-US" dirty="0"/>
              <a:t>. </a:t>
            </a:r>
            <a:r>
              <a:rPr lang="en-US" dirty="0" err="1"/>
              <a:t>Ukoliko</a:t>
            </a:r>
            <a:r>
              <a:rPr lang="en-US" dirty="0"/>
              <a:t> </a:t>
            </a:r>
            <a:r>
              <a:rPr lang="en-US" dirty="0" err="1"/>
              <a:t>imate</a:t>
            </a:r>
            <a:r>
              <a:rPr lang="en-US" dirty="0"/>
              <a:t> </a:t>
            </a:r>
            <a:r>
              <a:rPr lang="en-US" dirty="0" err="1"/>
              <a:t>neka</a:t>
            </a:r>
            <a:r>
              <a:rPr lang="en-US" dirty="0"/>
              <a:t> </a:t>
            </a:r>
            <a:r>
              <a:rPr lang="en-US" dirty="0" err="1"/>
              <a:t>pitanja</a:t>
            </a:r>
            <a:r>
              <a:rPr lang="en-US" dirty="0"/>
              <a:t> I </a:t>
            </a:r>
            <a:r>
              <a:rPr lang="en-US" dirty="0" err="1"/>
              <a:t>komentare</a:t>
            </a:r>
            <a:r>
              <a:rPr lang="en-US" dirty="0"/>
              <a:t>, </a:t>
            </a:r>
            <a:r>
              <a:rPr lang="en-US" dirty="0" err="1"/>
              <a:t>bicu</a:t>
            </a:r>
            <a:r>
              <a:rPr lang="en-US" dirty="0"/>
              <a:t> </a:t>
            </a:r>
            <a:r>
              <a:rPr lang="en-US" dirty="0" err="1"/>
              <a:t>srecna</a:t>
            </a:r>
            <a:r>
              <a:rPr lang="en-US" dirty="0"/>
              <a:t> da </a:t>
            </a:r>
            <a:r>
              <a:rPr lang="en-US" dirty="0" err="1"/>
              <a:t>cujem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Основна идеја била је да се направи алат који помаже програмерима током писања кода.</a:t>
            </a:r>
            <a:br>
              <a:rPr lang="ru-RU" dirty="0"/>
            </a:br>
            <a:r>
              <a:rPr lang="ru-RU" dirty="0"/>
              <a:t>Савремени алати попут GitHub Copilot-а су инспирација, али имају ограничења — нарочито када се ради о специфичним доменима или интерним библиотекама.</a:t>
            </a:r>
            <a:br>
              <a:rPr lang="ru-RU" dirty="0"/>
            </a:br>
            <a:r>
              <a:rPr lang="ru-RU" dirty="0"/>
              <a:t>Циљ је био да се развије модел који може да предвиђа наредни део кода и прилагоди се специфичним подацима.</a:t>
            </a:r>
            <a:br>
              <a:rPr lang="ru-RU" dirty="0"/>
            </a:br>
            <a:r>
              <a:rPr lang="ru-RU" dirty="0"/>
              <a:t>Додатна мотивација је била да се истражи како велики језички модели могу да се користе у контексту програмских језика, а не само природног текста.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4A5272B7-EEDC-D7CD-E166-CDBEA6285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9B9A2028-AE66-3AB2-D3E2-31EE6B6365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658A7C68-2C6C-99FB-A2D6-15C8D628D5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592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919DF044-2811-A3D6-4E3C-27344AAE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5118FBCE-852F-E117-1529-8EBAB6F156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F8809D3E-5657-0487-9661-781C01E7BF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dirty="0" err="1"/>
              <a:t>Parametri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b="1" dirty="0" err="1"/>
              <a:t>težine</a:t>
            </a:r>
            <a:r>
              <a:rPr lang="en-US" b="1" dirty="0"/>
              <a:t> (</a:t>
            </a:r>
            <a:r>
              <a:rPr lang="en-US" b="1" dirty="0" err="1"/>
              <a:t>brojevi</a:t>
            </a:r>
            <a:r>
              <a:rPr lang="en-US" b="1" dirty="0"/>
              <a:t>)</a:t>
            </a:r>
            <a:r>
              <a:rPr lang="en-US" dirty="0"/>
              <a:t> </a:t>
            </a:r>
            <a:r>
              <a:rPr lang="en-US" dirty="0" err="1"/>
              <a:t>unutar</a:t>
            </a:r>
            <a:r>
              <a:rPr lang="en-US" dirty="0"/>
              <a:t> </a:t>
            </a:r>
            <a:r>
              <a:rPr lang="en-US" dirty="0" err="1"/>
              <a:t>neuronske</a:t>
            </a:r>
            <a:r>
              <a:rPr lang="en-US" dirty="0"/>
              <a:t> </a:t>
            </a:r>
            <a:r>
              <a:rPr lang="en-US" dirty="0" err="1"/>
              <a:t>mreže</a:t>
            </a:r>
            <a:r>
              <a:rPr lang="en-US" dirty="0"/>
              <a:t> </a:t>
            </a:r>
            <a:r>
              <a:rPr lang="en-US" dirty="0" err="1"/>
              <a:t>koje</a:t>
            </a:r>
            <a:r>
              <a:rPr lang="en-US" dirty="0"/>
              <a:t> model </a:t>
            </a:r>
            <a:r>
              <a:rPr lang="en-US" dirty="0" err="1"/>
              <a:t>uči</a:t>
            </a:r>
            <a:r>
              <a:rPr lang="en-US" dirty="0"/>
              <a:t> </a:t>
            </a:r>
            <a:r>
              <a:rPr lang="en-US" dirty="0" err="1"/>
              <a:t>tokom</a:t>
            </a:r>
            <a:r>
              <a:rPr lang="en-US" dirty="0"/>
              <a:t> </a:t>
            </a:r>
            <a:r>
              <a:rPr lang="en-US" dirty="0" err="1"/>
              <a:t>treninga</a:t>
            </a:r>
            <a:r>
              <a:rPr lang="en-US" dirty="0"/>
              <a:t>. Oni </a:t>
            </a:r>
            <a:r>
              <a:rPr lang="en-US" dirty="0" err="1"/>
              <a:t>predstavljaju</a:t>
            </a:r>
            <a:r>
              <a:rPr lang="en-US" dirty="0"/>
              <a:t> </a:t>
            </a:r>
            <a:r>
              <a:rPr lang="en-US" b="1" dirty="0" err="1"/>
              <a:t>celokupno</a:t>
            </a:r>
            <a:r>
              <a:rPr lang="en-US" b="1" dirty="0"/>
              <a:t> </a:t>
            </a:r>
            <a:r>
              <a:rPr lang="en-US" b="1" dirty="0" err="1"/>
              <a:t>znanje</a:t>
            </a:r>
            <a:r>
              <a:rPr lang="en-US" b="1" dirty="0"/>
              <a:t> </a:t>
            </a:r>
            <a:r>
              <a:rPr lang="en-US" b="1" dirty="0" err="1"/>
              <a:t>i</a:t>
            </a:r>
            <a:r>
              <a:rPr lang="en-US" b="1" dirty="0"/>
              <a:t> </a:t>
            </a:r>
            <a:r>
              <a:rPr lang="en-US" b="1" dirty="0" err="1"/>
              <a:t>sposobnosti</a:t>
            </a:r>
            <a:r>
              <a:rPr lang="en-US" b="1" dirty="0"/>
              <a:t> </a:t>
            </a:r>
            <a:r>
              <a:rPr lang="en-US" b="1" dirty="0" err="1"/>
              <a:t>modela</a:t>
            </a:r>
            <a:r>
              <a:rPr lang="en-US" dirty="0"/>
              <a:t>.</a:t>
            </a:r>
          </a:p>
          <a:p>
            <a:pPr marL="158750" indent="0">
              <a:buNone/>
            </a:pPr>
            <a:r>
              <a:rPr lang="en-US" b="1" dirty="0" err="1"/>
              <a:t>Jednostavno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Što</a:t>
            </a:r>
            <a:r>
              <a:rPr lang="en-US" dirty="0"/>
              <a:t> je </a:t>
            </a:r>
            <a:r>
              <a:rPr lang="en-US" dirty="0" err="1"/>
              <a:t>veći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parametara</a:t>
            </a:r>
            <a:r>
              <a:rPr lang="en-US" dirty="0"/>
              <a:t> (</a:t>
            </a:r>
            <a:r>
              <a:rPr lang="en-US" dirty="0" err="1"/>
              <a:t>npr</a:t>
            </a:r>
            <a:r>
              <a:rPr lang="en-US" dirty="0"/>
              <a:t>. 7 </a:t>
            </a:r>
            <a:r>
              <a:rPr lang="en-US" dirty="0" err="1"/>
              <a:t>milijardi</a:t>
            </a:r>
            <a:r>
              <a:rPr lang="en-US" dirty="0"/>
              <a:t>), to model </a:t>
            </a:r>
            <a:r>
              <a:rPr lang="en-US" dirty="0" err="1"/>
              <a:t>ima</a:t>
            </a:r>
            <a:r>
              <a:rPr lang="en-US" dirty="0"/>
              <a:t> </a:t>
            </a:r>
            <a:r>
              <a:rPr lang="en-US" b="1" dirty="0" err="1"/>
              <a:t>više</a:t>
            </a:r>
            <a:r>
              <a:rPr lang="en-US" b="1" dirty="0"/>
              <a:t> "</a:t>
            </a:r>
            <a:r>
              <a:rPr lang="en-US" b="1" dirty="0" err="1"/>
              <a:t>neuronskih</a:t>
            </a:r>
            <a:r>
              <a:rPr lang="en-US" b="1" dirty="0"/>
              <a:t> </a:t>
            </a:r>
            <a:r>
              <a:rPr lang="en-US" b="1" dirty="0" err="1"/>
              <a:t>veza</a:t>
            </a:r>
            <a:r>
              <a:rPr lang="en-US" b="1" dirty="0"/>
              <a:t>"</a:t>
            </a:r>
            <a:r>
              <a:rPr lang="en-US" dirty="0"/>
              <a:t> za </a:t>
            </a:r>
            <a:r>
              <a:rPr lang="en-US" dirty="0" err="1"/>
              <a:t>skladištenje</a:t>
            </a:r>
            <a:r>
              <a:rPr lang="en-US" dirty="0"/>
              <a:t> </a:t>
            </a:r>
            <a:r>
              <a:rPr lang="en-US" dirty="0" err="1"/>
              <a:t>informacija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b="1" dirty="0" err="1"/>
              <a:t>Značaj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Veći</a:t>
            </a:r>
            <a:r>
              <a:rPr lang="en-US" dirty="0"/>
              <a:t> </a:t>
            </a:r>
            <a:r>
              <a:rPr lang="en-US" dirty="0" err="1"/>
              <a:t>broj</a:t>
            </a:r>
            <a:r>
              <a:rPr lang="en-US" dirty="0"/>
              <a:t> </a:t>
            </a:r>
            <a:r>
              <a:rPr lang="en-US" dirty="0" err="1"/>
              <a:t>parametara</a:t>
            </a:r>
            <a:r>
              <a:rPr lang="en-US" dirty="0"/>
              <a:t> </a:t>
            </a:r>
            <a:r>
              <a:rPr lang="en-US" dirty="0" err="1"/>
              <a:t>obično</a:t>
            </a:r>
            <a:r>
              <a:rPr lang="en-US" dirty="0"/>
              <a:t> </a:t>
            </a:r>
            <a:r>
              <a:rPr lang="en-US" dirty="0" err="1"/>
              <a:t>znači</a:t>
            </a:r>
            <a:r>
              <a:rPr lang="en-US" dirty="0"/>
              <a:t>: </a:t>
            </a:r>
            <a:r>
              <a:rPr lang="en-US" b="1" dirty="0" err="1"/>
              <a:t>bolje</a:t>
            </a:r>
            <a:r>
              <a:rPr lang="en-US" b="1" dirty="0"/>
              <a:t> </a:t>
            </a:r>
            <a:r>
              <a:rPr lang="en-US" b="1" dirty="0" err="1"/>
              <a:t>performanse</a:t>
            </a:r>
            <a:r>
              <a:rPr lang="en-US" b="1" dirty="0"/>
              <a:t>, </a:t>
            </a:r>
            <a:r>
              <a:rPr lang="en-US" b="1" dirty="0" err="1"/>
              <a:t>veću</a:t>
            </a:r>
            <a:r>
              <a:rPr lang="en-US" b="1" dirty="0"/>
              <a:t> </a:t>
            </a:r>
            <a:r>
              <a:rPr lang="en-US" b="1" dirty="0" err="1"/>
              <a:t>sposobnost</a:t>
            </a:r>
            <a:r>
              <a:rPr lang="en-US" b="1" dirty="0"/>
              <a:t> </a:t>
            </a:r>
            <a:r>
              <a:rPr lang="en-US" b="1" dirty="0" err="1"/>
              <a:t>rezonovanja</a:t>
            </a:r>
            <a:r>
              <a:rPr lang="en-US" b="1" dirty="0"/>
              <a:t>,</a:t>
            </a:r>
            <a:r>
              <a:rPr lang="en-US" dirty="0"/>
              <a:t>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/>
              <a:t>veće</a:t>
            </a:r>
            <a:r>
              <a:rPr lang="en-US" b="1" dirty="0"/>
              <a:t> </a:t>
            </a:r>
            <a:r>
              <a:rPr lang="en-US" b="1" dirty="0" err="1"/>
              <a:t>hardverske</a:t>
            </a:r>
            <a:r>
              <a:rPr lang="en-US" b="1" dirty="0"/>
              <a:t> </a:t>
            </a:r>
            <a:r>
              <a:rPr lang="en-US" b="1" dirty="0" err="1"/>
              <a:t>zahteve</a:t>
            </a:r>
            <a:r>
              <a:rPr lang="en-US" dirty="0"/>
              <a:t> za </a:t>
            </a:r>
            <a:r>
              <a:rPr lang="en-US" dirty="0" err="1"/>
              <a:t>trening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pokretanje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2298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F73B77B9-6F78-AF5C-6B86-75644E4F7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AC8976D8-B451-D6B3-3EBC-01AEAE6F12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20612B30-498F-8DEF-FD2C-3A45C50D30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708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9B145E27-5C65-87C9-26D2-A443E9969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38072549-06AB-6780-D6CD-EE14086BD4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91BBAED8-FDDC-F3CE-5049-403E03904C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ru-RU" dirty="0"/>
              <a:t>Тренирање модела представљало је изазов због ограничења хардвера.</a:t>
            </a:r>
            <a:br>
              <a:rPr lang="ru-RU" dirty="0"/>
            </a:br>
            <a:r>
              <a:rPr lang="ru-RU" dirty="0"/>
              <a:t>Користила сам две графичке картице од по 16GB, што је захтевало примену техника за оптимизацију меморије.</a:t>
            </a:r>
            <a:br>
              <a:rPr lang="ru-RU" dirty="0"/>
            </a:br>
            <a:r>
              <a:rPr lang="ru-RU" dirty="0"/>
              <a:t>Коришћене су методе као што су </a:t>
            </a:r>
            <a:r>
              <a:rPr lang="ru-RU" b="1" dirty="0"/>
              <a:t>квантизација</a:t>
            </a:r>
            <a:r>
              <a:rPr lang="ru-RU" dirty="0"/>
              <a:t> и </a:t>
            </a:r>
            <a:r>
              <a:rPr lang="ru-RU" b="1" dirty="0"/>
              <a:t>нискорaнгне матрице (LoRA)</a:t>
            </a:r>
            <a:r>
              <a:rPr lang="ru-RU" dirty="0"/>
              <a:t>, које омогућавају ефикасно фино подешавање великих модела са ограниченим ресурсима.</a:t>
            </a:r>
            <a:br>
              <a:rPr lang="ru-RU" dirty="0"/>
            </a:br>
            <a:r>
              <a:rPr lang="ru-RU" dirty="0"/>
              <a:t>На овај начин било је могуће покренути и моделе величине 7 милијарди параметара.</a:t>
            </a:r>
            <a:endParaRPr lang="en-US" dirty="0"/>
          </a:p>
          <a:p>
            <a:pPr marL="158750" indent="0">
              <a:buNone/>
            </a:pPr>
            <a:r>
              <a:rPr lang="en-US" dirty="0" err="1"/>
              <a:t>čuva</a:t>
            </a:r>
            <a:r>
              <a:rPr lang="en-US" dirty="0"/>
              <a:t> </a:t>
            </a:r>
            <a:r>
              <a:rPr lang="en-US" dirty="0" err="1"/>
              <a:t>parametre</a:t>
            </a:r>
            <a:r>
              <a:rPr lang="en-US" dirty="0"/>
              <a:t> u </a:t>
            </a:r>
            <a:r>
              <a:rPr lang="en-US" dirty="0" err="1"/>
              <a:t>manjoj</a:t>
            </a:r>
            <a:r>
              <a:rPr lang="en-US" dirty="0"/>
              <a:t> </a:t>
            </a:r>
            <a:r>
              <a:rPr lang="en-US" dirty="0" err="1"/>
              <a:t>preciznosti</a:t>
            </a:r>
            <a:r>
              <a:rPr lang="en-US" dirty="0"/>
              <a:t> (</a:t>
            </a:r>
            <a:r>
              <a:rPr lang="en-US" dirty="0" err="1"/>
              <a:t>npr</a:t>
            </a:r>
            <a:r>
              <a:rPr lang="en-US" dirty="0"/>
              <a:t>. </a:t>
            </a:r>
            <a:r>
              <a:rPr lang="en-US" dirty="0" err="1"/>
              <a:t>umesto</a:t>
            </a:r>
            <a:r>
              <a:rPr lang="en-US" dirty="0"/>
              <a:t> 32 </a:t>
            </a:r>
            <a:r>
              <a:rPr lang="en-US" dirty="0" err="1"/>
              <a:t>bita</a:t>
            </a:r>
            <a:r>
              <a:rPr lang="en-US" dirty="0"/>
              <a:t>, </a:t>
            </a:r>
            <a:r>
              <a:rPr lang="en-US" dirty="0" err="1"/>
              <a:t>koristi</a:t>
            </a:r>
            <a:r>
              <a:rPr lang="en-US" dirty="0"/>
              <a:t> 4 </a:t>
            </a:r>
            <a:r>
              <a:rPr lang="en-US" dirty="0" err="1"/>
              <a:t>bita</a:t>
            </a:r>
            <a:r>
              <a:rPr lang="en-US" dirty="0"/>
              <a:t>) </a:t>
            </a:r>
            <a:r>
              <a:rPr lang="en-US" b="1" dirty="0"/>
              <a:t>bez </a:t>
            </a:r>
            <a:r>
              <a:rPr lang="en-US" b="1" dirty="0" err="1"/>
              <a:t>velikog</a:t>
            </a:r>
            <a:r>
              <a:rPr lang="en-US" b="1" dirty="0"/>
              <a:t> </a:t>
            </a:r>
            <a:r>
              <a:rPr lang="en-US" b="1" dirty="0" err="1"/>
              <a:t>gubitka</a:t>
            </a:r>
            <a:r>
              <a:rPr lang="en-US" b="1" dirty="0"/>
              <a:t> </a:t>
            </a:r>
            <a:r>
              <a:rPr lang="en-US" b="1" dirty="0" err="1"/>
              <a:t>performansi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5158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96C01C05-37ED-813F-55F3-C61930DBA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45F788D1-F02C-F07E-605F-FC82725E50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09510B8F-C013-98D1-404B-0E72CFDBAE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BLEU -</a:t>
            </a:r>
            <a:r>
              <a:rPr lang="ru-RU" dirty="0"/>
              <a:t>мери сличност генерисаног и референтног </a:t>
            </a:r>
            <a:r>
              <a:rPr lang="en-US" dirty="0" err="1"/>
              <a:t>teksta</a:t>
            </a: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 dirty="0"/>
              <a:t>R</a:t>
            </a:r>
            <a:r>
              <a:rPr lang="ru-RU" b="1" dirty="0"/>
              <a:t>OUGE</a:t>
            </a:r>
            <a:r>
              <a:rPr lang="ru-RU" dirty="0"/>
              <a:t> – фокус на </a:t>
            </a:r>
            <a:r>
              <a:rPr lang="ru-RU" i="1" dirty="0"/>
              <a:t>поклапању секвенци речи/токена</a:t>
            </a:r>
            <a:r>
              <a:rPr lang="ru-RU" dirty="0"/>
              <a:t> (додатно показује квалитет формулација).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CodeBLEU </a:t>
            </a:r>
            <a:r>
              <a:rPr lang="sr-Cyrl-RS" dirty="0"/>
              <a:t>проширује </a:t>
            </a:r>
            <a:r>
              <a:rPr lang="en-US" dirty="0"/>
              <a:t>BLEU </a:t>
            </a:r>
            <a:r>
              <a:rPr lang="sr-Cyrl-RS" dirty="0"/>
              <a:t>додавањем синтаксне и семантичке анализе кода.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ru-RU" dirty="0"/>
              <a:t>Због тога је CodeBLEU одабран као главна метрика у истраживању.</a:t>
            </a:r>
            <a:br>
              <a:rPr lang="ru-RU" dirty="0"/>
            </a:br>
            <a:r>
              <a:rPr lang="ru-RU" dirty="0"/>
              <a:t>Он даје објективнију слику о томе колико је генерисани код функционално и структурно близак референтном решењу.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4474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6E5C4D69-A481-E63E-6F6F-9F0E523DA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0F2859CA-099F-29F4-DCC3-F6125799F7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D22FED05-6BA1-6A35-9A85-52FBD41998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90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ru-RU" dirty="0"/>
              <a:t>Иако су модели различитих величина, показало се да уз правилно фино подешавање чак и мањи модели могу да дају врло добре резултате.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669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AC212-97C1-C8A8-3BAF-D48FD990ED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8196263" y="63500"/>
            <a:ext cx="91281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HTEC Proprietary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2" r:id="rId10"/>
    <p:sldLayoutId id="214748366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FB1784-BBEC-5F23-6469-27E372441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09138"/>
            <a:ext cx="9144000" cy="74601"/>
          </a:xfrm>
          <a:prstGeom prst="rect">
            <a:avLst/>
          </a:prstGeom>
        </p:spPr>
      </p:pic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344397" y="714088"/>
            <a:ext cx="5710447" cy="24599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sr-Latn-RS" sz="3600" dirty="0" err="1"/>
              <a:t>Развој</a:t>
            </a:r>
            <a:r>
              <a:rPr lang="sr-Latn-RS" sz="3600" dirty="0"/>
              <a:t> </a:t>
            </a:r>
            <a:r>
              <a:rPr lang="sr-Latn-RS" sz="3600" dirty="0" err="1"/>
              <a:t>интелигентног</a:t>
            </a:r>
            <a:r>
              <a:rPr lang="sr-Latn-RS" sz="3600" dirty="0"/>
              <a:t> </a:t>
            </a:r>
            <a:r>
              <a:rPr lang="sr-Latn-RS" sz="3600" dirty="0" err="1"/>
              <a:t>асистента</a:t>
            </a:r>
            <a:r>
              <a:rPr lang="sr-Latn-RS" sz="3600" dirty="0"/>
              <a:t> </a:t>
            </a:r>
            <a:r>
              <a:rPr lang="sr-Latn-RS" sz="3600" dirty="0" err="1"/>
              <a:t>за</a:t>
            </a:r>
            <a:r>
              <a:rPr lang="sr-Latn-RS" sz="3600" dirty="0"/>
              <a:t> </a:t>
            </a:r>
            <a:r>
              <a:rPr lang="sr-Latn-RS" sz="3600" dirty="0" err="1"/>
              <a:t>програмирање</a:t>
            </a:r>
            <a:endParaRPr lang="en-US" dirty="0" err="1"/>
          </a:p>
        </p:txBody>
      </p: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1"/>
          <p:cNvSpPr/>
          <p:nvPr/>
        </p:nvSpPr>
        <p:spPr>
          <a:xfrm>
            <a:off x="8607978" y="2203635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  <p:sp>
        <p:nvSpPr>
          <p:cNvPr id="9" name="Google Shape;82;p21">
            <a:extLst>
              <a:ext uri="{FF2B5EF4-FFF2-40B4-BE49-F238E27FC236}">
                <a16:creationId xmlns:a16="http://schemas.microsoft.com/office/drawing/2014/main" id="{80893581-035C-BA82-2420-436A9983D0A9}"/>
              </a:ext>
            </a:extLst>
          </p:cNvPr>
          <p:cNvSpPr txBox="1">
            <a:spLocks/>
          </p:cNvSpPr>
          <p:nvPr/>
        </p:nvSpPr>
        <p:spPr>
          <a:xfrm>
            <a:off x="-383622" y="3870725"/>
            <a:ext cx="3578907" cy="127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>
              <a:lnSpc>
                <a:spcPct val="114999"/>
              </a:lnSpc>
            </a:pPr>
            <a:r>
              <a:rPr lang="sr-Latn-RS" sz="1800" dirty="0" err="1">
                <a:latin typeface="Montserrat" panose="00000500000000000000" pitchFamily="2" charset="0"/>
              </a:rPr>
              <a:t>Ментор</a:t>
            </a:r>
          </a:p>
          <a:p>
            <a:pPr algn="ctr">
              <a:lnSpc>
                <a:spcPct val="114999"/>
              </a:lnSpc>
            </a:pPr>
            <a:r>
              <a:rPr lang="sr-Latn-RS" sz="1800" dirty="0" err="1">
                <a:latin typeface="Montserrat" panose="00000500000000000000" pitchFamily="2" charset="0"/>
              </a:rPr>
              <a:t>др</a:t>
            </a:r>
            <a:r>
              <a:rPr lang="sr-Latn-RS" sz="1800" dirty="0">
                <a:latin typeface="Montserrat" panose="00000500000000000000" pitchFamily="2" charset="0"/>
              </a:rPr>
              <a:t> </a:t>
            </a:r>
            <a:r>
              <a:rPr lang="sr-Latn-RS" sz="1800" dirty="0" err="1">
                <a:latin typeface="Montserrat" panose="00000500000000000000" pitchFamily="2" charset="0"/>
              </a:rPr>
              <a:t>Бранко</a:t>
            </a:r>
            <a:r>
              <a:rPr lang="sr-Latn-RS" sz="1800" dirty="0">
                <a:latin typeface="Montserrat" panose="00000500000000000000" pitchFamily="2" charset="0"/>
              </a:rPr>
              <a:t> </a:t>
            </a:r>
            <a:r>
              <a:rPr lang="sr-Latn-RS" sz="1800" dirty="0" err="1">
                <a:latin typeface="Montserrat" panose="00000500000000000000" pitchFamily="2" charset="0"/>
              </a:rPr>
              <a:t>Арсић</a:t>
            </a:r>
          </a:p>
        </p:txBody>
      </p:sp>
      <p:sp>
        <p:nvSpPr>
          <p:cNvPr id="10" name="Google Shape;82;p21">
            <a:extLst>
              <a:ext uri="{FF2B5EF4-FFF2-40B4-BE49-F238E27FC236}">
                <a16:creationId xmlns:a16="http://schemas.microsoft.com/office/drawing/2014/main" id="{6DD2F742-1485-F618-4029-0C85BD6B6A96}"/>
              </a:ext>
            </a:extLst>
          </p:cNvPr>
          <p:cNvSpPr txBox="1">
            <a:spLocks/>
          </p:cNvSpPr>
          <p:nvPr/>
        </p:nvSpPr>
        <p:spPr>
          <a:xfrm>
            <a:off x="3817676" y="3909339"/>
            <a:ext cx="3578907" cy="1270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48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Golos Text Medium"/>
              <a:buNone/>
              <a:defRPr sz="52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pPr algn="ctr">
              <a:lnSpc>
                <a:spcPct val="114999"/>
              </a:lnSpc>
            </a:pPr>
            <a:r>
              <a:rPr lang="sr-Latn-RS" sz="1800" dirty="0" err="1">
                <a:latin typeface="Montserrat" panose="00000500000000000000" pitchFamily="2" charset="0"/>
              </a:rPr>
              <a:t>Студент</a:t>
            </a:r>
          </a:p>
          <a:p>
            <a:pPr algn="ctr">
              <a:lnSpc>
                <a:spcPct val="114999"/>
              </a:lnSpc>
            </a:pPr>
            <a:r>
              <a:rPr lang="sr-Latn-RS" sz="1800" dirty="0" err="1">
                <a:latin typeface="Montserrat" panose="00000500000000000000" pitchFamily="2" charset="0"/>
              </a:rPr>
              <a:t>Марија</a:t>
            </a:r>
            <a:r>
              <a:rPr lang="sr-Latn-RS" sz="1800" dirty="0">
                <a:latin typeface="Montserrat" panose="00000500000000000000" pitchFamily="2" charset="0"/>
              </a:rPr>
              <a:t> </a:t>
            </a:r>
            <a:r>
              <a:rPr lang="sr-Latn-RS" sz="1800" dirty="0" err="1">
                <a:latin typeface="Montserrat" panose="00000500000000000000" pitchFamily="2" charset="0"/>
              </a:rPr>
              <a:t>Јоловић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8EFF687-0136-CE4A-7308-319A8AF91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5285345"/>
              </p:ext>
            </p:extLst>
          </p:nvPr>
        </p:nvGraphicFramePr>
        <p:xfrm>
          <a:off x="1021894" y="584453"/>
          <a:ext cx="3418227" cy="3974594"/>
        </p:xfrm>
        <a:graphic>
          <a:graphicData uri="http://schemas.openxmlformats.org/drawingml/2006/table">
            <a:tbl>
              <a:tblPr firstRow="1" firstCol="1" bandRow="1">
                <a:tableStyleId>{E50AD69E-9582-4C15-B8CE-FB642AB7B133}</a:tableStyleId>
              </a:tblPr>
              <a:tblGrid>
                <a:gridCol w="1186743">
                  <a:extLst>
                    <a:ext uri="{9D8B030D-6E8A-4147-A177-3AD203B41FA5}">
                      <a16:colId xmlns:a16="http://schemas.microsoft.com/office/drawing/2014/main" val="4020415153"/>
                    </a:ext>
                  </a:extLst>
                </a:gridCol>
                <a:gridCol w="1115742">
                  <a:extLst>
                    <a:ext uri="{9D8B030D-6E8A-4147-A177-3AD203B41FA5}">
                      <a16:colId xmlns:a16="http://schemas.microsoft.com/office/drawing/2014/main" val="1040472201"/>
                    </a:ext>
                  </a:extLst>
                </a:gridCol>
                <a:gridCol w="1115742">
                  <a:extLst>
                    <a:ext uri="{9D8B030D-6E8A-4147-A177-3AD203B41FA5}">
                      <a16:colId xmlns:a16="http://schemas.microsoft.com/office/drawing/2014/main" val="763472340"/>
                    </a:ext>
                  </a:extLst>
                </a:gridCol>
              </a:tblGrid>
              <a:tr h="305738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sr-Cyrl-RS" sz="1200" b="1" dirty="0">
                          <a:effectLst/>
                        </a:rPr>
                        <a:t>Модел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sr-Cyrl-RS" sz="1200" b="1" dirty="0">
                          <a:effectLst/>
                        </a:rPr>
                        <a:t>Варијанта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 b="1" dirty="0">
                          <a:effectLst/>
                        </a:rPr>
                        <a:t>CodeBLEU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700180"/>
                  </a:ext>
                </a:extLst>
              </a:tr>
              <a:tr h="305738">
                <a:tc rowSpan="2"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>
                          <a:effectLst/>
                        </a:rPr>
                        <a:t>StarCoder 1B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sr-Latn-RS" sz="1200">
                          <a:effectLst/>
                        </a:rPr>
                        <a:t>base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 dirty="0">
                          <a:effectLst/>
                        </a:rPr>
                        <a:t>0.5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4796187"/>
                  </a:ext>
                </a:extLst>
              </a:tr>
              <a:tr h="3057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sr-Latn-RS" sz="1200" dirty="0">
                          <a:effectLst/>
                        </a:rPr>
                        <a:t>finetuned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sr-Cyrl-RS" sz="1200" dirty="0">
                          <a:effectLst/>
                        </a:rPr>
                        <a:t>0.584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08091055"/>
                  </a:ext>
                </a:extLst>
              </a:tr>
              <a:tr h="305738">
                <a:tc rowSpan="2"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>
                          <a:effectLst/>
                        </a:rPr>
                        <a:t>StarCoder 3B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sr-Latn-RS" sz="1200" dirty="0">
                          <a:effectLst/>
                        </a:rPr>
                        <a:t>base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>
                          <a:effectLst/>
                        </a:rPr>
                        <a:t>0.54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75502779"/>
                  </a:ext>
                </a:extLst>
              </a:tr>
              <a:tr h="3057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sr-Latn-RS" sz="1200">
                          <a:effectLst/>
                        </a:rPr>
                        <a:t>finetuned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sr-Cyrl-RS" sz="1200">
                          <a:effectLst/>
                        </a:rPr>
                        <a:t>0.596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024311"/>
                  </a:ext>
                </a:extLst>
              </a:tr>
              <a:tr h="305738">
                <a:tc rowSpan="2"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>
                          <a:effectLst/>
                        </a:rPr>
                        <a:t>StarCoder 7B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sr-Latn-RS" sz="1200">
                          <a:effectLst/>
                        </a:rPr>
                        <a:t>base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>
                          <a:effectLst/>
                        </a:rPr>
                        <a:t>0.744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83496826"/>
                  </a:ext>
                </a:extLst>
              </a:tr>
              <a:tr h="3057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sr-Latn-RS" sz="1200">
                          <a:effectLst/>
                        </a:rPr>
                        <a:t>finetuned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>
                          <a:effectLst/>
                        </a:rPr>
                        <a:t>0.8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8325057"/>
                  </a:ext>
                </a:extLst>
              </a:tr>
              <a:tr h="305738">
                <a:tc rowSpan="2"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>
                          <a:effectLst/>
                        </a:rPr>
                        <a:t>Mistral 7B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sr-Latn-RS" sz="1200">
                          <a:effectLst/>
                        </a:rPr>
                        <a:t>base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>
                          <a:effectLst/>
                        </a:rPr>
                        <a:t>0.72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5971221"/>
                  </a:ext>
                </a:extLst>
              </a:tr>
              <a:tr h="3057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sr-Latn-RS" sz="1200">
                          <a:effectLst/>
                        </a:rPr>
                        <a:t>finetuned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>
                          <a:effectLst/>
                        </a:rPr>
                        <a:t>0.78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2492903"/>
                  </a:ext>
                </a:extLst>
              </a:tr>
              <a:tr h="305738">
                <a:tc rowSpan="2"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>
                          <a:effectLst/>
                        </a:rPr>
                        <a:t>CodeLlama 7B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sr-Latn-RS" sz="1200">
                          <a:effectLst/>
                        </a:rPr>
                        <a:t>base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>
                          <a:effectLst/>
                        </a:rPr>
                        <a:t>0.596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85073186"/>
                  </a:ext>
                </a:extLst>
              </a:tr>
              <a:tr h="3057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sr-Latn-RS" sz="1200">
                          <a:effectLst/>
                        </a:rPr>
                        <a:t>finetuned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>
                          <a:effectLst/>
                        </a:rPr>
                        <a:t>0.62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35159677"/>
                  </a:ext>
                </a:extLst>
              </a:tr>
              <a:tr h="305738">
                <a:tc rowSpan="2"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>
                          <a:effectLst/>
                        </a:rPr>
                        <a:t>DeepSeek 6.7B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sr-Latn-RS" sz="1200">
                          <a:effectLst/>
                        </a:rPr>
                        <a:t>base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>
                          <a:effectLst/>
                        </a:rPr>
                        <a:t>0.726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8395889"/>
                  </a:ext>
                </a:extLst>
              </a:tr>
              <a:tr h="30573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sr-Latn-RS" sz="1200">
                          <a:effectLst/>
                        </a:rPr>
                        <a:t>finetuned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 dirty="0">
                          <a:effectLst/>
                        </a:rPr>
                        <a:t>0.792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97844664"/>
                  </a:ext>
                </a:extLst>
              </a:tr>
            </a:tbl>
          </a:graphicData>
        </a:graphic>
      </p:graphicFrame>
      <p:pic>
        <p:nvPicPr>
          <p:cNvPr id="5122" name="Picture 2">
            <a:extLst>
              <a:ext uri="{FF2B5EF4-FFF2-40B4-BE49-F238E27FC236}">
                <a16:creationId xmlns:a16="http://schemas.microsoft.com/office/drawing/2014/main" id="{CA6E3678-10B8-96BF-E74C-1C40F146C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92778">
            <a:off x="4170956" y="1860232"/>
            <a:ext cx="1065848" cy="142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4A4D8A31-449F-D057-FE39-EB72A1E44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067" y="1623632"/>
            <a:ext cx="766000" cy="7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992A3-0DB5-6326-2806-F6166F863A32}"/>
              </a:ext>
            </a:extLst>
          </p:cNvPr>
          <p:cNvSpPr txBox="1"/>
          <p:nvPr/>
        </p:nvSpPr>
        <p:spPr>
          <a:xfrm>
            <a:off x="5972067" y="1806577"/>
            <a:ext cx="20402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StarCoder 7B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9396993-1458-C499-4D9E-AAB93CF80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549161"/>
              </p:ext>
            </p:extLst>
          </p:nvPr>
        </p:nvGraphicFramePr>
        <p:xfrm>
          <a:off x="6235243" y="2700706"/>
          <a:ext cx="2423294" cy="2037269"/>
        </p:xfrm>
        <a:graphic>
          <a:graphicData uri="http://schemas.openxmlformats.org/drawingml/2006/table">
            <a:tbl>
              <a:tblPr firstRow="1" firstCol="1" bandRow="1">
                <a:tableStyleId>{E50AD69E-9582-4C15-B8CE-FB642AB7B133}</a:tableStyleId>
              </a:tblPr>
              <a:tblGrid>
                <a:gridCol w="1221464">
                  <a:extLst>
                    <a:ext uri="{9D8B030D-6E8A-4147-A177-3AD203B41FA5}">
                      <a16:colId xmlns:a16="http://schemas.microsoft.com/office/drawing/2014/main" val="3616341128"/>
                    </a:ext>
                  </a:extLst>
                </a:gridCol>
                <a:gridCol w="1201830">
                  <a:extLst>
                    <a:ext uri="{9D8B030D-6E8A-4147-A177-3AD203B41FA5}">
                      <a16:colId xmlns:a16="http://schemas.microsoft.com/office/drawing/2014/main" val="3274207832"/>
                    </a:ext>
                  </a:extLst>
                </a:gridCol>
              </a:tblGrid>
              <a:tr h="383870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sr-Cyrl-RS" sz="1200" b="1" dirty="0">
                          <a:effectLst/>
                        </a:rPr>
                        <a:t>Модел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 b="1" dirty="0">
                          <a:effectLst/>
                        </a:rPr>
                        <a:t>CodeBLEU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4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232941"/>
                  </a:ext>
                </a:extLst>
              </a:tr>
              <a:tr h="826699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 dirty="0">
                          <a:effectLst/>
                        </a:rPr>
                        <a:t>StarCoder 7B - finetuned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 dirty="0">
                          <a:effectLst/>
                        </a:rPr>
                        <a:t>0.424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10174564"/>
                  </a:ext>
                </a:extLst>
              </a:tr>
              <a:tr h="413350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 dirty="0">
                          <a:effectLst/>
                        </a:rPr>
                        <a:t>StarCoder 7B - base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 dirty="0">
                          <a:effectLst/>
                        </a:rPr>
                        <a:t>0.378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425660"/>
                  </a:ext>
                </a:extLst>
              </a:tr>
              <a:tr h="413350"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>
                          <a:effectLst/>
                        </a:rPr>
                        <a:t>GitHub Copilot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l">
                        <a:spcBef>
                          <a:spcPts val="600"/>
                        </a:spcBef>
                        <a:buNone/>
                      </a:pPr>
                      <a:r>
                        <a:rPr lang="en-US" sz="1200" dirty="0">
                          <a:effectLst/>
                        </a:rPr>
                        <a:t>0.447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3562247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505F580-783F-D498-4C29-02C1850186E8}"/>
              </a:ext>
            </a:extLst>
          </p:cNvPr>
          <p:cNvSpPr txBox="1"/>
          <p:nvPr/>
        </p:nvSpPr>
        <p:spPr>
          <a:xfrm>
            <a:off x="6124467" y="2304175"/>
            <a:ext cx="30195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1600" dirty="0"/>
              <a:t>на специфичном коду: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997271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5933DC06-7A75-C8B9-55FA-9907B5105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EA0270-CE84-7214-CA68-1C6AC3FD29FD}"/>
              </a:ext>
            </a:extLst>
          </p:cNvPr>
          <p:cNvSpPr txBox="1"/>
          <p:nvPr/>
        </p:nvSpPr>
        <p:spPr>
          <a:xfrm>
            <a:off x="4048036" y="3982986"/>
            <a:ext cx="19188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Сервис за предвиђање наредног дела кода</a:t>
            </a:r>
            <a:endParaRPr lang="en-US" dirty="0"/>
          </a:p>
        </p:txBody>
      </p:sp>
      <p:pic>
        <p:nvPicPr>
          <p:cNvPr id="18" name="Picture 17" descr="A blue ribbon with a cross&#10;&#10;Description automatically generated">
            <a:extLst>
              <a:ext uri="{FF2B5EF4-FFF2-40B4-BE49-F238E27FC236}">
                <a16:creationId xmlns:a16="http://schemas.microsoft.com/office/drawing/2014/main" id="{C495407E-D700-70A6-ED5C-92EBC43D2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130" y="2768936"/>
            <a:ext cx="755881" cy="755881"/>
          </a:xfrm>
          <a:prstGeom prst="rect">
            <a:avLst/>
          </a:prstGeom>
        </p:spPr>
      </p:pic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8AFE937-CBB0-CB99-68AF-11B1FAF0E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6152" y="2438187"/>
            <a:ext cx="330477" cy="330477"/>
          </a:xfrm>
          <a:prstGeom prst="rect">
            <a:avLst/>
          </a:prstGeom>
        </p:spPr>
      </p:pic>
      <p:pic>
        <p:nvPicPr>
          <p:cNvPr id="24" name="Picture 23" descr="A blue and yellow snake logo&#10;&#10;Description automatically generated">
            <a:extLst>
              <a:ext uri="{FF2B5EF4-FFF2-40B4-BE49-F238E27FC236}">
                <a16:creationId xmlns:a16="http://schemas.microsoft.com/office/drawing/2014/main" id="{A6F64971-9C4F-B70E-AB0E-628EEC401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0783" y="3326283"/>
            <a:ext cx="416110" cy="414354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3F2DDB03-EE91-257B-8021-D8BCFE89C6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987" y="2783599"/>
            <a:ext cx="1918857" cy="691463"/>
          </a:xfrm>
          <a:prstGeom prst="rect">
            <a:avLst/>
          </a:prstGeom>
        </p:spPr>
      </p:pic>
      <p:pic>
        <p:nvPicPr>
          <p:cNvPr id="22" name="Picture 21" descr="A yellow and black logo&#10;&#10;Description automatically generated">
            <a:extLst>
              <a:ext uri="{FF2B5EF4-FFF2-40B4-BE49-F238E27FC236}">
                <a16:creationId xmlns:a16="http://schemas.microsoft.com/office/drawing/2014/main" id="{A75174BD-4C9D-9B6A-6B12-3E16C9A11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1129" y="3483589"/>
            <a:ext cx="416110" cy="4504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34B6AA2-4105-E244-8AB0-AD952720CE8E}"/>
              </a:ext>
            </a:extLst>
          </p:cNvPr>
          <p:cNvSpPr txBox="1"/>
          <p:nvPr/>
        </p:nvSpPr>
        <p:spPr>
          <a:xfrm>
            <a:off x="1887582" y="4128169"/>
            <a:ext cx="1918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Екстензија</a:t>
            </a:r>
            <a:endParaRPr lang="en-US" dirty="0"/>
          </a:p>
        </p:txBody>
      </p:sp>
      <p:grpSp>
        <p:nvGrpSpPr>
          <p:cNvPr id="26" name="Google Shape;210;p24">
            <a:extLst>
              <a:ext uri="{FF2B5EF4-FFF2-40B4-BE49-F238E27FC236}">
                <a16:creationId xmlns:a16="http://schemas.microsoft.com/office/drawing/2014/main" id="{44E6E50E-8A1A-C5AE-2086-3184381BFEC2}"/>
              </a:ext>
            </a:extLst>
          </p:cNvPr>
          <p:cNvGrpSpPr/>
          <p:nvPr/>
        </p:nvGrpSpPr>
        <p:grpSpPr>
          <a:xfrm flipH="1">
            <a:off x="6841547" y="2339311"/>
            <a:ext cx="2028501" cy="1445351"/>
            <a:chOff x="4388650" y="2224200"/>
            <a:chExt cx="1707525" cy="1174775"/>
          </a:xfrm>
        </p:grpSpPr>
        <p:sp>
          <p:nvSpPr>
            <p:cNvPr id="27" name="Google Shape;211;p24">
              <a:extLst>
                <a:ext uri="{FF2B5EF4-FFF2-40B4-BE49-F238E27FC236}">
                  <a16:creationId xmlns:a16="http://schemas.microsoft.com/office/drawing/2014/main" id="{01C1DA9A-8A99-145B-678B-98DB810B9DD1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2;p24">
              <a:extLst>
                <a:ext uri="{FF2B5EF4-FFF2-40B4-BE49-F238E27FC236}">
                  <a16:creationId xmlns:a16="http://schemas.microsoft.com/office/drawing/2014/main" id="{A114B44C-F768-58C8-A6C0-4188BE65F450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3;p24">
              <a:extLst>
                <a:ext uri="{FF2B5EF4-FFF2-40B4-BE49-F238E27FC236}">
                  <a16:creationId xmlns:a16="http://schemas.microsoft.com/office/drawing/2014/main" id="{1A4B8972-9791-5DC6-4BD6-F5C9BA830470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4;p24">
              <a:extLst>
                <a:ext uri="{FF2B5EF4-FFF2-40B4-BE49-F238E27FC236}">
                  <a16:creationId xmlns:a16="http://schemas.microsoft.com/office/drawing/2014/main" id="{2493ACD0-F895-2D5E-14A0-CA3C571CBC5E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5;p24">
              <a:extLst>
                <a:ext uri="{FF2B5EF4-FFF2-40B4-BE49-F238E27FC236}">
                  <a16:creationId xmlns:a16="http://schemas.microsoft.com/office/drawing/2014/main" id="{8C42111E-F13C-B0D7-F325-10CC2A5D785B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6;p24">
              <a:extLst>
                <a:ext uri="{FF2B5EF4-FFF2-40B4-BE49-F238E27FC236}">
                  <a16:creationId xmlns:a16="http://schemas.microsoft.com/office/drawing/2014/main" id="{C033D8BE-A436-FF9D-90F4-E44B9D98D95A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7;p24">
              <a:extLst>
                <a:ext uri="{FF2B5EF4-FFF2-40B4-BE49-F238E27FC236}">
                  <a16:creationId xmlns:a16="http://schemas.microsoft.com/office/drawing/2014/main" id="{96949262-C01F-0D8D-A823-18793185990E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8;p24">
              <a:extLst>
                <a:ext uri="{FF2B5EF4-FFF2-40B4-BE49-F238E27FC236}">
                  <a16:creationId xmlns:a16="http://schemas.microsoft.com/office/drawing/2014/main" id="{E732135A-2EFD-B6DE-C522-EB0B1D8B0539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9;p24">
              <a:extLst>
                <a:ext uri="{FF2B5EF4-FFF2-40B4-BE49-F238E27FC236}">
                  <a16:creationId xmlns:a16="http://schemas.microsoft.com/office/drawing/2014/main" id="{0763C6DE-4335-1F7A-D607-CFE74E03BF14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20;p24">
              <a:extLst>
                <a:ext uri="{FF2B5EF4-FFF2-40B4-BE49-F238E27FC236}">
                  <a16:creationId xmlns:a16="http://schemas.microsoft.com/office/drawing/2014/main" id="{2DFDED0E-489C-3E41-1491-BEB1755151BB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1;p24">
              <a:extLst>
                <a:ext uri="{FF2B5EF4-FFF2-40B4-BE49-F238E27FC236}">
                  <a16:creationId xmlns:a16="http://schemas.microsoft.com/office/drawing/2014/main" id="{B05DA874-4E91-FB5C-97A7-2FFA645EF476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22;p24">
              <a:extLst>
                <a:ext uri="{FF2B5EF4-FFF2-40B4-BE49-F238E27FC236}">
                  <a16:creationId xmlns:a16="http://schemas.microsoft.com/office/drawing/2014/main" id="{957798DF-4067-46D5-96A3-CDC9E1D462CE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23;p24">
              <a:extLst>
                <a:ext uri="{FF2B5EF4-FFF2-40B4-BE49-F238E27FC236}">
                  <a16:creationId xmlns:a16="http://schemas.microsoft.com/office/drawing/2014/main" id="{70EC5F18-3C74-FBAA-2005-ECF338B150C2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24;p24">
              <a:extLst>
                <a:ext uri="{FF2B5EF4-FFF2-40B4-BE49-F238E27FC236}">
                  <a16:creationId xmlns:a16="http://schemas.microsoft.com/office/drawing/2014/main" id="{76068450-73D8-3472-5044-64DEB81DFD3B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5;p24">
              <a:extLst>
                <a:ext uri="{FF2B5EF4-FFF2-40B4-BE49-F238E27FC236}">
                  <a16:creationId xmlns:a16="http://schemas.microsoft.com/office/drawing/2014/main" id="{5998456D-5420-91DF-C054-EAF0B4F17F41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6;p24">
              <a:extLst>
                <a:ext uri="{FF2B5EF4-FFF2-40B4-BE49-F238E27FC236}">
                  <a16:creationId xmlns:a16="http://schemas.microsoft.com/office/drawing/2014/main" id="{575E1C71-1072-6C01-D316-2D91A200BF1F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7;p24">
              <a:extLst>
                <a:ext uri="{FF2B5EF4-FFF2-40B4-BE49-F238E27FC236}">
                  <a16:creationId xmlns:a16="http://schemas.microsoft.com/office/drawing/2014/main" id="{D385F1CB-2C22-8D8D-D271-F82AFF1ACC22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8;p24">
              <a:extLst>
                <a:ext uri="{FF2B5EF4-FFF2-40B4-BE49-F238E27FC236}">
                  <a16:creationId xmlns:a16="http://schemas.microsoft.com/office/drawing/2014/main" id="{DA088079-01A9-D860-2C7E-AAFF440FD562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9;p24">
              <a:extLst>
                <a:ext uri="{FF2B5EF4-FFF2-40B4-BE49-F238E27FC236}">
                  <a16:creationId xmlns:a16="http://schemas.microsoft.com/office/drawing/2014/main" id="{4EF35547-81E4-4A59-7BD6-6D11DC265F5F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0;p24">
              <a:extLst>
                <a:ext uri="{FF2B5EF4-FFF2-40B4-BE49-F238E27FC236}">
                  <a16:creationId xmlns:a16="http://schemas.microsoft.com/office/drawing/2014/main" id="{B7DEB610-BF92-DDCA-8F5D-74C00B0A5EBB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1;p24">
              <a:extLst>
                <a:ext uri="{FF2B5EF4-FFF2-40B4-BE49-F238E27FC236}">
                  <a16:creationId xmlns:a16="http://schemas.microsoft.com/office/drawing/2014/main" id="{60AE92E4-E70C-0BC3-114D-033F52F33CC7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2;p24">
              <a:extLst>
                <a:ext uri="{FF2B5EF4-FFF2-40B4-BE49-F238E27FC236}">
                  <a16:creationId xmlns:a16="http://schemas.microsoft.com/office/drawing/2014/main" id="{FC778430-4592-2B55-2CFD-AC44B27A0C87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3;p24">
              <a:extLst>
                <a:ext uri="{FF2B5EF4-FFF2-40B4-BE49-F238E27FC236}">
                  <a16:creationId xmlns:a16="http://schemas.microsoft.com/office/drawing/2014/main" id="{5FFFFC83-CE08-62D9-6B49-D310AA3385DE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4;p24">
              <a:extLst>
                <a:ext uri="{FF2B5EF4-FFF2-40B4-BE49-F238E27FC236}">
                  <a16:creationId xmlns:a16="http://schemas.microsoft.com/office/drawing/2014/main" id="{F353AE04-1647-5B28-DDFA-4327EF18179F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5;p24">
              <a:extLst>
                <a:ext uri="{FF2B5EF4-FFF2-40B4-BE49-F238E27FC236}">
                  <a16:creationId xmlns:a16="http://schemas.microsoft.com/office/drawing/2014/main" id="{6090C5A5-1BB8-EE14-0958-A09CF3858FB3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6;p24">
              <a:extLst>
                <a:ext uri="{FF2B5EF4-FFF2-40B4-BE49-F238E27FC236}">
                  <a16:creationId xmlns:a16="http://schemas.microsoft.com/office/drawing/2014/main" id="{CB526623-507E-6859-2BCB-8AE19E224FED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7;p24">
              <a:extLst>
                <a:ext uri="{FF2B5EF4-FFF2-40B4-BE49-F238E27FC236}">
                  <a16:creationId xmlns:a16="http://schemas.microsoft.com/office/drawing/2014/main" id="{62B03947-AE88-7FBA-27A6-779A0DAA7F11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8;p24">
              <a:extLst>
                <a:ext uri="{FF2B5EF4-FFF2-40B4-BE49-F238E27FC236}">
                  <a16:creationId xmlns:a16="http://schemas.microsoft.com/office/drawing/2014/main" id="{DFA1AFD3-1D8F-7FC5-F770-21D03D71FFE1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9;p24">
              <a:extLst>
                <a:ext uri="{FF2B5EF4-FFF2-40B4-BE49-F238E27FC236}">
                  <a16:creationId xmlns:a16="http://schemas.microsoft.com/office/drawing/2014/main" id="{3DF11539-D4CD-77DD-AF6C-721602965A83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0;p24">
              <a:extLst>
                <a:ext uri="{FF2B5EF4-FFF2-40B4-BE49-F238E27FC236}">
                  <a16:creationId xmlns:a16="http://schemas.microsoft.com/office/drawing/2014/main" id="{71CE7B3E-D27A-D05F-3212-2123A49E0EA5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1;p24">
              <a:extLst>
                <a:ext uri="{FF2B5EF4-FFF2-40B4-BE49-F238E27FC236}">
                  <a16:creationId xmlns:a16="http://schemas.microsoft.com/office/drawing/2014/main" id="{F6F545B9-5285-BE8D-F858-91BA388D8981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2;p24">
              <a:extLst>
                <a:ext uri="{FF2B5EF4-FFF2-40B4-BE49-F238E27FC236}">
                  <a16:creationId xmlns:a16="http://schemas.microsoft.com/office/drawing/2014/main" id="{F47BAE4A-CE03-C000-3DF5-C4118592DBE4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3;p24">
              <a:extLst>
                <a:ext uri="{FF2B5EF4-FFF2-40B4-BE49-F238E27FC236}">
                  <a16:creationId xmlns:a16="http://schemas.microsoft.com/office/drawing/2014/main" id="{B0C02DF7-2426-57A2-B241-30929CFE16F3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4;p24">
              <a:extLst>
                <a:ext uri="{FF2B5EF4-FFF2-40B4-BE49-F238E27FC236}">
                  <a16:creationId xmlns:a16="http://schemas.microsoft.com/office/drawing/2014/main" id="{1032B13F-1098-7DFF-755F-28C9D41BDF36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5;p24">
              <a:extLst>
                <a:ext uri="{FF2B5EF4-FFF2-40B4-BE49-F238E27FC236}">
                  <a16:creationId xmlns:a16="http://schemas.microsoft.com/office/drawing/2014/main" id="{E72E9A2C-DAE5-AC94-1E46-2D57B1904498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6;p24">
              <a:extLst>
                <a:ext uri="{FF2B5EF4-FFF2-40B4-BE49-F238E27FC236}">
                  <a16:creationId xmlns:a16="http://schemas.microsoft.com/office/drawing/2014/main" id="{D4AA12F5-6777-CB7E-9B50-35777DEC05FE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7;p24">
              <a:extLst>
                <a:ext uri="{FF2B5EF4-FFF2-40B4-BE49-F238E27FC236}">
                  <a16:creationId xmlns:a16="http://schemas.microsoft.com/office/drawing/2014/main" id="{464B4D07-4795-A1DE-CCAF-3864B4E1C628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48;p24">
              <a:extLst>
                <a:ext uri="{FF2B5EF4-FFF2-40B4-BE49-F238E27FC236}">
                  <a16:creationId xmlns:a16="http://schemas.microsoft.com/office/drawing/2014/main" id="{EFDAC118-DFF6-9B74-1214-1BB1B07B076A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49;p24">
              <a:extLst>
                <a:ext uri="{FF2B5EF4-FFF2-40B4-BE49-F238E27FC236}">
                  <a16:creationId xmlns:a16="http://schemas.microsoft.com/office/drawing/2014/main" id="{5B0E08BD-16FA-ABD9-938E-3BC5A09F902C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50;p24">
              <a:extLst>
                <a:ext uri="{FF2B5EF4-FFF2-40B4-BE49-F238E27FC236}">
                  <a16:creationId xmlns:a16="http://schemas.microsoft.com/office/drawing/2014/main" id="{16436F49-A471-3C60-9D01-F6BF89C80D68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51;p24">
              <a:extLst>
                <a:ext uri="{FF2B5EF4-FFF2-40B4-BE49-F238E27FC236}">
                  <a16:creationId xmlns:a16="http://schemas.microsoft.com/office/drawing/2014/main" id="{22C3C589-5ED7-368B-0D62-70605E0F5C56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52;p24">
              <a:extLst>
                <a:ext uri="{FF2B5EF4-FFF2-40B4-BE49-F238E27FC236}">
                  <a16:creationId xmlns:a16="http://schemas.microsoft.com/office/drawing/2014/main" id="{9616602B-4221-319F-5183-028A67301B93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53;p24">
              <a:extLst>
                <a:ext uri="{FF2B5EF4-FFF2-40B4-BE49-F238E27FC236}">
                  <a16:creationId xmlns:a16="http://schemas.microsoft.com/office/drawing/2014/main" id="{0DC34058-928B-746F-4E80-DA2EDF36C7A4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54;p24">
              <a:extLst>
                <a:ext uri="{FF2B5EF4-FFF2-40B4-BE49-F238E27FC236}">
                  <a16:creationId xmlns:a16="http://schemas.microsoft.com/office/drawing/2014/main" id="{C116B19B-24D5-578E-74D0-9A5F5CA8F13C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55;p24">
              <a:extLst>
                <a:ext uri="{FF2B5EF4-FFF2-40B4-BE49-F238E27FC236}">
                  <a16:creationId xmlns:a16="http://schemas.microsoft.com/office/drawing/2014/main" id="{A12DB7A3-21C5-C04C-2590-F48F437FBB6A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56;p24">
              <a:extLst>
                <a:ext uri="{FF2B5EF4-FFF2-40B4-BE49-F238E27FC236}">
                  <a16:creationId xmlns:a16="http://schemas.microsoft.com/office/drawing/2014/main" id="{3ADB761D-D2B9-5725-BF51-C8F710C8C1F4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57;p24">
              <a:extLst>
                <a:ext uri="{FF2B5EF4-FFF2-40B4-BE49-F238E27FC236}">
                  <a16:creationId xmlns:a16="http://schemas.microsoft.com/office/drawing/2014/main" id="{B3F53228-BD1E-0E04-E500-3E70960B0547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58;p24">
              <a:extLst>
                <a:ext uri="{FF2B5EF4-FFF2-40B4-BE49-F238E27FC236}">
                  <a16:creationId xmlns:a16="http://schemas.microsoft.com/office/drawing/2014/main" id="{23C82C53-D461-D401-5F6F-385950BDDDE2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59;p24">
              <a:extLst>
                <a:ext uri="{FF2B5EF4-FFF2-40B4-BE49-F238E27FC236}">
                  <a16:creationId xmlns:a16="http://schemas.microsoft.com/office/drawing/2014/main" id="{F2F5277B-9F72-063B-44A8-940CE360CA6C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60;p24">
              <a:extLst>
                <a:ext uri="{FF2B5EF4-FFF2-40B4-BE49-F238E27FC236}">
                  <a16:creationId xmlns:a16="http://schemas.microsoft.com/office/drawing/2014/main" id="{4124C27A-72F2-636C-259F-CF9BB1843271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61;p24">
              <a:extLst>
                <a:ext uri="{FF2B5EF4-FFF2-40B4-BE49-F238E27FC236}">
                  <a16:creationId xmlns:a16="http://schemas.microsoft.com/office/drawing/2014/main" id="{A380A420-EA9C-2855-AF2B-DF7D67E1832E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62;p24">
              <a:extLst>
                <a:ext uri="{FF2B5EF4-FFF2-40B4-BE49-F238E27FC236}">
                  <a16:creationId xmlns:a16="http://schemas.microsoft.com/office/drawing/2014/main" id="{C31BF381-74ED-EFDA-4F1C-6AB9EB54B4A6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63;p24">
              <a:extLst>
                <a:ext uri="{FF2B5EF4-FFF2-40B4-BE49-F238E27FC236}">
                  <a16:creationId xmlns:a16="http://schemas.microsoft.com/office/drawing/2014/main" id="{C204B88D-F0FE-6354-2294-D136618E84CD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64;p24">
              <a:extLst>
                <a:ext uri="{FF2B5EF4-FFF2-40B4-BE49-F238E27FC236}">
                  <a16:creationId xmlns:a16="http://schemas.microsoft.com/office/drawing/2014/main" id="{2C1E295B-F634-97AF-412C-76424161710C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65;p24">
              <a:extLst>
                <a:ext uri="{FF2B5EF4-FFF2-40B4-BE49-F238E27FC236}">
                  <a16:creationId xmlns:a16="http://schemas.microsoft.com/office/drawing/2014/main" id="{FB496257-7A05-ADCF-C749-DC7EAFC23DBF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66;p24">
              <a:extLst>
                <a:ext uri="{FF2B5EF4-FFF2-40B4-BE49-F238E27FC236}">
                  <a16:creationId xmlns:a16="http://schemas.microsoft.com/office/drawing/2014/main" id="{44DE2DD2-8DD6-D802-E172-631B2D1E8CB0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67;p24">
              <a:extLst>
                <a:ext uri="{FF2B5EF4-FFF2-40B4-BE49-F238E27FC236}">
                  <a16:creationId xmlns:a16="http://schemas.microsoft.com/office/drawing/2014/main" id="{449B8F00-3830-12CA-BCE7-04266664DEFF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68;p24">
              <a:extLst>
                <a:ext uri="{FF2B5EF4-FFF2-40B4-BE49-F238E27FC236}">
                  <a16:creationId xmlns:a16="http://schemas.microsoft.com/office/drawing/2014/main" id="{8F3B6D22-BFCF-774E-17A4-7A34E401C3CE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69;p24">
              <a:extLst>
                <a:ext uri="{FF2B5EF4-FFF2-40B4-BE49-F238E27FC236}">
                  <a16:creationId xmlns:a16="http://schemas.microsoft.com/office/drawing/2014/main" id="{CCCFC456-503A-D98A-FB1B-6D9E54495C41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70;p24">
              <a:extLst>
                <a:ext uri="{FF2B5EF4-FFF2-40B4-BE49-F238E27FC236}">
                  <a16:creationId xmlns:a16="http://schemas.microsoft.com/office/drawing/2014/main" id="{9FD6A55E-4925-10C7-FD18-003B4582C3BE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71;p24">
              <a:extLst>
                <a:ext uri="{FF2B5EF4-FFF2-40B4-BE49-F238E27FC236}">
                  <a16:creationId xmlns:a16="http://schemas.microsoft.com/office/drawing/2014/main" id="{9133101D-35C5-CCE3-E45D-9D8E268CC029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72;p24">
              <a:extLst>
                <a:ext uri="{FF2B5EF4-FFF2-40B4-BE49-F238E27FC236}">
                  <a16:creationId xmlns:a16="http://schemas.microsoft.com/office/drawing/2014/main" id="{79A747E2-D612-DB88-7426-2D591F5944B0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73;p24">
              <a:extLst>
                <a:ext uri="{FF2B5EF4-FFF2-40B4-BE49-F238E27FC236}">
                  <a16:creationId xmlns:a16="http://schemas.microsoft.com/office/drawing/2014/main" id="{014FE750-CDF5-8FFF-9E11-B5211208BD10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74;p24">
              <a:extLst>
                <a:ext uri="{FF2B5EF4-FFF2-40B4-BE49-F238E27FC236}">
                  <a16:creationId xmlns:a16="http://schemas.microsoft.com/office/drawing/2014/main" id="{C1F9632C-A97E-25E1-55E4-9A9BAABCEA59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75;p24">
              <a:extLst>
                <a:ext uri="{FF2B5EF4-FFF2-40B4-BE49-F238E27FC236}">
                  <a16:creationId xmlns:a16="http://schemas.microsoft.com/office/drawing/2014/main" id="{837BDCE9-23DE-72C1-108A-17D14CE821CB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0" name="TextBox 479">
            <a:extLst>
              <a:ext uri="{FF2B5EF4-FFF2-40B4-BE49-F238E27FC236}">
                <a16:creationId xmlns:a16="http://schemas.microsoft.com/office/drawing/2014/main" id="{AFCEE47F-52BD-FC92-670A-07B85456785C}"/>
              </a:ext>
            </a:extLst>
          </p:cNvPr>
          <p:cNvSpPr txBox="1"/>
          <p:nvPr/>
        </p:nvSpPr>
        <p:spPr>
          <a:xfrm>
            <a:off x="7165524" y="4119199"/>
            <a:ext cx="39569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Изабрани модел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0DAFA89-AA76-211A-D79A-410A7A941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44" y="3007252"/>
            <a:ext cx="872659" cy="27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7BE81AD9-25D1-90FA-F7C4-E6615FD7F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67" y="2660423"/>
            <a:ext cx="755881" cy="82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F7A415C-3EA7-07B1-A874-CBA1F0B53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328" y="2989704"/>
            <a:ext cx="872659" cy="27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E56D2F6-8038-00B5-5153-87A6810DB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819" y="3349143"/>
            <a:ext cx="491047" cy="49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E7C42B5D-8DE9-2859-0545-8F975D919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09" y="2992770"/>
            <a:ext cx="872659" cy="27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B38806-AF6B-0A37-AB24-D90500F125DC}"/>
              </a:ext>
            </a:extLst>
          </p:cNvPr>
          <p:cNvSpPr txBox="1"/>
          <p:nvPr/>
        </p:nvSpPr>
        <p:spPr>
          <a:xfrm>
            <a:off x="210619" y="4119200"/>
            <a:ext cx="1918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Корисник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797545-1008-04CF-6472-40B1B5C28519}"/>
              </a:ext>
            </a:extLst>
          </p:cNvPr>
          <p:cNvSpPr txBox="1"/>
          <p:nvPr/>
        </p:nvSpPr>
        <p:spPr>
          <a:xfrm>
            <a:off x="715098" y="1483665"/>
            <a:ext cx="81774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sr-Cyrl-RS" sz="2000" dirty="0"/>
              <a:t>Развој функционалне екстензије у радном окружењу </a:t>
            </a:r>
            <a:r>
              <a:rPr lang="en-US" sz="2000" i="1" dirty="0"/>
              <a:t>VS Code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sr-Cyrl-RS" sz="2000" dirty="0"/>
              <a:t>Функционалност допуне кода: </a:t>
            </a:r>
            <a:r>
              <a:rPr lang="en-US" sz="2000" i="1" dirty="0"/>
              <a:t>Fill-in-the-Middle</a:t>
            </a:r>
            <a:endParaRPr lang="sr-Latn-RS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Google Shape;201;p23">
            <a:extLst>
              <a:ext uri="{FF2B5EF4-FFF2-40B4-BE49-F238E27FC236}">
                <a16:creationId xmlns:a16="http://schemas.microsoft.com/office/drawing/2014/main" id="{A714C295-BFFE-B1FD-B353-AC2479D53A8A}"/>
              </a:ext>
            </a:extLst>
          </p:cNvPr>
          <p:cNvSpPr txBox="1">
            <a:spLocks/>
          </p:cNvSpPr>
          <p:nvPr/>
        </p:nvSpPr>
        <p:spPr>
          <a:xfrm>
            <a:off x="1345796" y="490232"/>
            <a:ext cx="3506620" cy="73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sr-Cyrl-RS" sz="3200" dirty="0"/>
              <a:t>Екстензија</a:t>
            </a:r>
          </a:p>
        </p:txBody>
      </p:sp>
      <p:sp>
        <p:nvSpPr>
          <p:cNvPr id="9" name="Google Shape;202;p23">
            <a:extLst>
              <a:ext uri="{FF2B5EF4-FFF2-40B4-BE49-F238E27FC236}">
                <a16:creationId xmlns:a16="http://schemas.microsoft.com/office/drawing/2014/main" id="{F1C05C59-4131-3BA7-49AC-1B84DC7D0698}"/>
              </a:ext>
            </a:extLst>
          </p:cNvPr>
          <p:cNvSpPr txBox="1">
            <a:spLocks/>
          </p:cNvSpPr>
          <p:nvPr/>
        </p:nvSpPr>
        <p:spPr>
          <a:xfrm>
            <a:off x="670695" y="481700"/>
            <a:ext cx="853305" cy="73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200" dirty="0"/>
              <a:t>0</a:t>
            </a:r>
            <a:r>
              <a:rPr lang="sr-Cyrl-RS" sz="3200" dirty="0"/>
              <a:t>5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3868232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7F5F1BF-9374-71D5-0504-952418015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260" y="2252711"/>
            <a:ext cx="4186298" cy="1613069"/>
          </a:xfrm>
          <a:prstGeom prst="rect">
            <a:avLst/>
          </a:prstGeom>
        </p:spPr>
      </p:pic>
      <p:grpSp>
        <p:nvGrpSpPr>
          <p:cNvPr id="13" name="Google Shape;210;p24">
            <a:extLst>
              <a:ext uri="{FF2B5EF4-FFF2-40B4-BE49-F238E27FC236}">
                <a16:creationId xmlns:a16="http://schemas.microsoft.com/office/drawing/2014/main" id="{8B987479-8FD0-1A12-8333-4ED258173195}"/>
              </a:ext>
            </a:extLst>
          </p:cNvPr>
          <p:cNvGrpSpPr/>
          <p:nvPr/>
        </p:nvGrpSpPr>
        <p:grpSpPr>
          <a:xfrm>
            <a:off x="715100" y="2360839"/>
            <a:ext cx="2349190" cy="1445351"/>
            <a:chOff x="4388650" y="2224200"/>
            <a:chExt cx="1707525" cy="1174775"/>
          </a:xfrm>
        </p:grpSpPr>
        <p:sp>
          <p:nvSpPr>
            <p:cNvPr id="15" name="Google Shape;211;p24">
              <a:extLst>
                <a:ext uri="{FF2B5EF4-FFF2-40B4-BE49-F238E27FC236}">
                  <a16:creationId xmlns:a16="http://schemas.microsoft.com/office/drawing/2014/main" id="{6363BA9A-2D5D-87CA-CBD4-B9D2E42C3C98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2;p24">
              <a:extLst>
                <a:ext uri="{FF2B5EF4-FFF2-40B4-BE49-F238E27FC236}">
                  <a16:creationId xmlns:a16="http://schemas.microsoft.com/office/drawing/2014/main" id="{3B385E54-4E9A-D389-52D6-0E1DAEA6C6C8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3;p24">
              <a:extLst>
                <a:ext uri="{FF2B5EF4-FFF2-40B4-BE49-F238E27FC236}">
                  <a16:creationId xmlns:a16="http://schemas.microsoft.com/office/drawing/2014/main" id="{638CA53F-08A4-2044-E972-F4895AE15A38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4;p24">
              <a:extLst>
                <a:ext uri="{FF2B5EF4-FFF2-40B4-BE49-F238E27FC236}">
                  <a16:creationId xmlns:a16="http://schemas.microsoft.com/office/drawing/2014/main" id="{6C3AB737-F0B5-158E-175B-AB955F0173E7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215;p24">
              <a:extLst>
                <a:ext uri="{FF2B5EF4-FFF2-40B4-BE49-F238E27FC236}">
                  <a16:creationId xmlns:a16="http://schemas.microsoft.com/office/drawing/2014/main" id="{A5EEC3A7-F68A-ED54-4510-0F2B6E0A14F3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216;p24">
              <a:extLst>
                <a:ext uri="{FF2B5EF4-FFF2-40B4-BE49-F238E27FC236}">
                  <a16:creationId xmlns:a16="http://schemas.microsoft.com/office/drawing/2014/main" id="{118BBAA1-F150-4BCF-47D3-BCC2F370C88F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217;p24">
              <a:extLst>
                <a:ext uri="{FF2B5EF4-FFF2-40B4-BE49-F238E27FC236}">
                  <a16:creationId xmlns:a16="http://schemas.microsoft.com/office/drawing/2014/main" id="{7E54FB68-6474-0872-7BF3-D5E7CC214078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218;p24">
              <a:extLst>
                <a:ext uri="{FF2B5EF4-FFF2-40B4-BE49-F238E27FC236}">
                  <a16:creationId xmlns:a16="http://schemas.microsoft.com/office/drawing/2014/main" id="{2A6A6C92-4874-AFAD-ADDF-0FDC24BE830E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219;p24">
              <a:extLst>
                <a:ext uri="{FF2B5EF4-FFF2-40B4-BE49-F238E27FC236}">
                  <a16:creationId xmlns:a16="http://schemas.microsoft.com/office/drawing/2014/main" id="{C1C11193-B1FC-0346-4B4F-FC93A3B9E81C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220;p24">
              <a:extLst>
                <a:ext uri="{FF2B5EF4-FFF2-40B4-BE49-F238E27FC236}">
                  <a16:creationId xmlns:a16="http://schemas.microsoft.com/office/drawing/2014/main" id="{D0FE8F7C-84BD-4A7C-460B-A85274873254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221;p24">
              <a:extLst>
                <a:ext uri="{FF2B5EF4-FFF2-40B4-BE49-F238E27FC236}">
                  <a16:creationId xmlns:a16="http://schemas.microsoft.com/office/drawing/2014/main" id="{33E480C4-1F7D-48DC-49CF-5236E3016572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222;p24">
              <a:extLst>
                <a:ext uri="{FF2B5EF4-FFF2-40B4-BE49-F238E27FC236}">
                  <a16:creationId xmlns:a16="http://schemas.microsoft.com/office/drawing/2014/main" id="{32C42EA5-27A7-05A8-8CF6-58BEC4FEAB3B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223;p24">
              <a:extLst>
                <a:ext uri="{FF2B5EF4-FFF2-40B4-BE49-F238E27FC236}">
                  <a16:creationId xmlns:a16="http://schemas.microsoft.com/office/drawing/2014/main" id="{15E63003-E382-FFA2-D3AC-74EAE24D0775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224;p24">
              <a:extLst>
                <a:ext uri="{FF2B5EF4-FFF2-40B4-BE49-F238E27FC236}">
                  <a16:creationId xmlns:a16="http://schemas.microsoft.com/office/drawing/2014/main" id="{F08B5592-1659-0200-7A9E-3595C4168A87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225;p24">
              <a:extLst>
                <a:ext uri="{FF2B5EF4-FFF2-40B4-BE49-F238E27FC236}">
                  <a16:creationId xmlns:a16="http://schemas.microsoft.com/office/drawing/2014/main" id="{65B67EBA-591C-3735-8FCF-36A370BAC751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226;p24">
              <a:extLst>
                <a:ext uri="{FF2B5EF4-FFF2-40B4-BE49-F238E27FC236}">
                  <a16:creationId xmlns:a16="http://schemas.microsoft.com/office/drawing/2014/main" id="{6D2FCF85-2DDC-5A6A-0D3D-06B262D96528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227;p24">
              <a:extLst>
                <a:ext uri="{FF2B5EF4-FFF2-40B4-BE49-F238E27FC236}">
                  <a16:creationId xmlns:a16="http://schemas.microsoft.com/office/drawing/2014/main" id="{760D182F-7AA1-E9B7-BDDE-9A143A3E4F7F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228;p24">
              <a:extLst>
                <a:ext uri="{FF2B5EF4-FFF2-40B4-BE49-F238E27FC236}">
                  <a16:creationId xmlns:a16="http://schemas.microsoft.com/office/drawing/2014/main" id="{D88088D8-A4B2-34E9-7E68-09EE53A4E2BA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229;p24">
              <a:extLst>
                <a:ext uri="{FF2B5EF4-FFF2-40B4-BE49-F238E27FC236}">
                  <a16:creationId xmlns:a16="http://schemas.microsoft.com/office/drawing/2014/main" id="{A761F58F-1353-25F1-2679-55F93185C6D1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230;p24">
              <a:extLst>
                <a:ext uri="{FF2B5EF4-FFF2-40B4-BE49-F238E27FC236}">
                  <a16:creationId xmlns:a16="http://schemas.microsoft.com/office/drawing/2014/main" id="{2930C5E9-7474-B35A-40DC-DBADFE8EED09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231;p24">
              <a:extLst>
                <a:ext uri="{FF2B5EF4-FFF2-40B4-BE49-F238E27FC236}">
                  <a16:creationId xmlns:a16="http://schemas.microsoft.com/office/drawing/2014/main" id="{FCE0D102-49C0-32CB-6399-2FAFD49F07C2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232;p24">
              <a:extLst>
                <a:ext uri="{FF2B5EF4-FFF2-40B4-BE49-F238E27FC236}">
                  <a16:creationId xmlns:a16="http://schemas.microsoft.com/office/drawing/2014/main" id="{E2563B89-839C-E1E8-6803-D7B833DA7EC8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233;p24">
              <a:extLst>
                <a:ext uri="{FF2B5EF4-FFF2-40B4-BE49-F238E27FC236}">
                  <a16:creationId xmlns:a16="http://schemas.microsoft.com/office/drawing/2014/main" id="{3EA20A5E-E027-B433-EAE2-4710718521E7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234;p24">
              <a:extLst>
                <a:ext uri="{FF2B5EF4-FFF2-40B4-BE49-F238E27FC236}">
                  <a16:creationId xmlns:a16="http://schemas.microsoft.com/office/drawing/2014/main" id="{E7A788AD-2F57-575A-6959-9A8B86825DCA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235;p24">
              <a:extLst>
                <a:ext uri="{FF2B5EF4-FFF2-40B4-BE49-F238E27FC236}">
                  <a16:creationId xmlns:a16="http://schemas.microsoft.com/office/drawing/2014/main" id="{A074EE15-B661-9FF2-5061-E5161A1B44C1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236;p24">
              <a:extLst>
                <a:ext uri="{FF2B5EF4-FFF2-40B4-BE49-F238E27FC236}">
                  <a16:creationId xmlns:a16="http://schemas.microsoft.com/office/drawing/2014/main" id="{03E1D35F-4837-F1C4-39FF-C42A0973277A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237;p24">
              <a:extLst>
                <a:ext uri="{FF2B5EF4-FFF2-40B4-BE49-F238E27FC236}">
                  <a16:creationId xmlns:a16="http://schemas.microsoft.com/office/drawing/2014/main" id="{F293B588-68FA-3791-9923-90F93EAEB9F6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238;p24">
              <a:extLst>
                <a:ext uri="{FF2B5EF4-FFF2-40B4-BE49-F238E27FC236}">
                  <a16:creationId xmlns:a16="http://schemas.microsoft.com/office/drawing/2014/main" id="{83D2FBCD-CE13-ECBC-DB53-A5623E26188E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239;p24">
              <a:extLst>
                <a:ext uri="{FF2B5EF4-FFF2-40B4-BE49-F238E27FC236}">
                  <a16:creationId xmlns:a16="http://schemas.microsoft.com/office/drawing/2014/main" id="{7266F674-F115-4583-C8BC-8C28802C2F83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240;p24">
              <a:extLst>
                <a:ext uri="{FF2B5EF4-FFF2-40B4-BE49-F238E27FC236}">
                  <a16:creationId xmlns:a16="http://schemas.microsoft.com/office/drawing/2014/main" id="{EA1575CF-2BAE-1E7B-BED8-D304C5AB1D49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241;p24">
              <a:extLst>
                <a:ext uri="{FF2B5EF4-FFF2-40B4-BE49-F238E27FC236}">
                  <a16:creationId xmlns:a16="http://schemas.microsoft.com/office/drawing/2014/main" id="{0389C514-7536-2782-F880-D611F4A66549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242;p24">
              <a:extLst>
                <a:ext uri="{FF2B5EF4-FFF2-40B4-BE49-F238E27FC236}">
                  <a16:creationId xmlns:a16="http://schemas.microsoft.com/office/drawing/2014/main" id="{B769B1A3-56BA-F35A-8175-058033A87F0F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243;p24">
              <a:extLst>
                <a:ext uri="{FF2B5EF4-FFF2-40B4-BE49-F238E27FC236}">
                  <a16:creationId xmlns:a16="http://schemas.microsoft.com/office/drawing/2014/main" id="{E296AF83-989A-890D-2658-BCCB1AF217BC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244;p24">
              <a:extLst>
                <a:ext uri="{FF2B5EF4-FFF2-40B4-BE49-F238E27FC236}">
                  <a16:creationId xmlns:a16="http://schemas.microsoft.com/office/drawing/2014/main" id="{69BE8BE0-EE4F-1FC5-FB5C-F559DFD0469B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245;p24">
              <a:extLst>
                <a:ext uri="{FF2B5EF4-FFF2-40B4-BE49-F238E27FC236}">
                  <a16:creationId xmlns:a16="http://schemas.microsoft.com/office/drawing/2014/main" id="{1879461D-1903-8A08-7394-D65E214FBBDE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246;p24">
              <a:extLst>
                <a:ext uri="{FF2B5EF4-FFF2-40B4-BE49-F238E27FC236}">
                  <a16:creationId xmlns:a16="http://schemas.microsoft.com/office/drawing/2014/main" id="{948FF882-45DD-8D7D-5959-F80E0439A926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247;p24">
              <a:extLst>
                <a:ext uri="{FF2B5EF4-FFF2-40B4-BE49-F238E27FC236}">
                  <a16:creationId xmlns:a16="http://schemas.microsoft.com/office/drawing/2014/main" id="{04F5921B-9CA2-0419-19CD-2EA7905D7A00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248;p24">
              <a:extLst>
                <a:ext uri="{FF2B5EF4-FFF2-40B4-BE49-F238E27FC236}">
                  <a16:creationId xmlns:a16="http://schemas.microsoft.com/office/drawing/2014/main" id="{024F6A12-F420-F204-1AC2-4DFAE15492B7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249;p24">
              <a:extLst>
                <a:ext uri="{FF2B5EF4-FFF2-40B4-BE49-F238E27FC236}">
                  <a16:creationId xmlns:a16="http://schemas.microsoft.com/office/drawing/2014/main" id="{3BE00D97-EE1B-4ACF-093B-49DE617744C8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250;p24">
              <a:extLst>
                <a:ext uri="{FF2B5EF4-FFF2-40B4-BE49-F238E27FC236}">
                  <a16:creationId xmlns:a16="http://schemas.microsoft.com/office/drawing/2014/main" id="{DA14F07E-80CF-EBCA-24F4-73C7221BDE1F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251;p24">
              <a:extLst>
                <a:ext uri="{FF2B5EF4-FFF2-40B4-BE49-F238E27FC236}">
                  <a16:creationId xmlns:a16="http://schemas.microsoft.com/office/drawing/2014/main" id="{D93036FB-2FDF-1082-9DB1-7299237797A9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252;p24">
              <a:extLst>
                <a:ext uri="{FF2B5EF4-FFF2-40B4-BE49-F238E27FC236}">
                  <a16:creationId xmlns:a16="http://schemas.microsoft.com/office/drawing/2014/main" id="{59129E7D-01D9-D6C6-E835-77934B9F60CE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253;p24">
              <a:extLst>
                <a:ext uri="{FF2B5EF4-FFF2-40B4-BE49-F238E27FC236}">
                  <a16:creationId xmlns:a16="http://schemas.microsoft.com/office/drawing/2014/main" id="{2E6BD275-84EF-006A-80DC-2B496A659668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254;p24">
              <a:extLst>
                <a:ext uri="{FF2B5EF4-FFF2-40B4-BE49-F238E27FC236}">
                  <a16:creationId xmlns:a16="http://schemas.microsoft.com/office/drawing/2014/main" id="{FFB0031A-8766-BA6E-25DC-0D7E07F1EA44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255;p24">
              <a:extLst>
                <a:ext uri="{FF2B5EF4-FFF2-40B4-BE49-F238E27FC236}">
                  <a16:creationId xmlns:a16="http://schemas.microsoft.com/office/drawing/2014/main" id="{CD5C53DF-B756-7944-95A2-A27D4002F063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256;p24">
              <a:extLst>
                <a:ext uri="{FF2B5EF4-FFF2-40B4-BE49-F238E27FC236}">
                  <a16:creationId xmlns:a16="http://schemas.microsoft.com/office/drawing/2014/main" id="{4DA1D787-D73D-DEEC-9913-BA291F668634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257;p24">
              <a:extLst>
                <a:ext uri="{FF2B5EF4-FFF2-40B4-BE49-F238E27FC236}">
                  <a16:creationId xmlns:a16="http://schemas.microsoft.com/office/drawing/2014/main" id="{FB5C985B-BAC2-F802-33F2-7DA49FCDDEEE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258;p24">
              <a:extLst>
                <a:ext uri="{FF2B5EF4-FFF2-40B4-BE49-F238E27FC236}">
                  <a16:creationId xmlns:a16="http://schemas.microsoft.com/office/drawing/2014/main" id="{05E05EA1-FFF4-D4EF-5BA8-4966E18279CF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259;p24">
              <a:extLst>
                <a:ext uri="{FF2B5EF4-FFF2-40B4-BE49-F238E27FC236}">
                  <a16:creationId xmlns:a16="http://schemas.microsoft.com/office/drawing/2014/main" id="{E109D27D-3ED5-87F1-1F95-0281E9856C2E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260;p24">
              <a:extLst>
                <a:ext uri="{FF2B5EF4-FFF2-40B4-BE49-F238E27FC236}">
                  <a16:creationId xmlns:a16="http://schemas.microsoft.com/office/drawing/2014/main" id="{24AF1EBE-6AB7-BCB0-6737-F814D69016B5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261;p24">
              <a:extLst>
                <a:ext uri="{FF2B5EF4-FFF2-40B4-BE49-F238E27FC236}">
                  <a16:creationId xmlns:a16="http://schemas.microsoft.com/office/drawing/2014/main" id="{40D6563E-02B9-C836-70A8-721207C4C01A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262;p24">
              <a:extLst>
                <a:ext uri="{FF2B5EF4-FFF2-40B4-BE49-F238E27FC236}">
                  <a16:creationId xmlns:a16="http://schemas.microsoft.com/office/drawing/2014/main" id="{4B065A13-B954-FDCF-84CA-C7705F670160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263;p24">
              <a:extLst>
                <a:ext uri="{FF2B5EF4-FFF2-40B4-BE49-F238E27FC236}">
                  <a16:creationId xmlns:a16="http://schemas.microsoft.com/office/drawing/2014/main" id="{1F39D925-1353-2B8F-CA62-CFFC896507CC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264;p24">
              <a:extLst>
                <a:ext uri="{FF2B5EF4-FFF2-40B4-BE49-F238E27FC236}">
                  <a16:creationId xmlns:a16="http://schemas.microsoft.com/office/drawing/2014/main" id="{806103B5-4C50-9FB7-BE67-B0D04F2D9800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265;p24">
              <a:extLst>
                <a:ext uri="{FF2B5EF4-FFF2-40B4-BE49-F238E27FC236}">
                  <a16:creationId xmlns:a16="http://schemas.microsoft.com/office/drawing/2014/main" id="{4B57BFA8-DAB4-DBE9-C94E-4E45349555A2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266;p24">
              <a:extLst>
                <a:ext uri="{FF2B5EF4-FFF2-40B4-BE49-F238E27FC236}">
                  <a16:creationId xmlns:a16="http://schemas.microsoft.com/office/drawing/2014/main" id="{DE8FDAF6-559E-D766-7EF7-942F378D45AB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267;p24">
              <a:extLst>
                <a:ext uri="{FF2B5EF4-FFF2-40B4-BE49-F238E27FC236}">
                  <a16:creationId xmlns:a16="http://schemas.microsoft.com/office/drawing/2014/main" id="{01409602-AF81-41B1-CC01-A7881154D3C7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268;p24">
              <a:extLst>
                <a:ext uri="{FF2B5EF4-FFF2-40B4-BE49-F238E27FC236}">
                  <a16:creationId xmlns:a16="http://schemas.microsoft.com/office/drawing/2014/main" id="{85FB43C4-387A-1C55-37FA-632F681DDB58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269;p24">
              <a:extLst>
                <a:ext uri="{FF2B5EF4-FFF2-40B4-BE49-F238E27FC236}">
                  <a16:creationId xmlns:a16="http://schemas.microsoft.com/office/drawing/2014/main" id="{7C2BA011-BF5F-733C-C1AF-D4FAB07CC0AC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270;p24">
              <a:extLst>
                <a:ext uri="{FF2B5EF4-FFF2-40B4-BE49-F238E27FC236}">
                  <a16:creationId xmlns:a16="http://schemas.microsoft.com/office/drawing/2014/main" id="{53EA43B1-15AF-F3E3-8BDF-3808FB22732E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271;p24">
              <a:extLst>
                <a:ext uri="{FF2B5EF4-FFF2-40B4-BE49-F238E27FC236}">
                  <a16:creationId xmlns:a16="http://schemas.microsoft.com/office/drawing/2014/main" id="{C15242D5-760E-5A43-3685-B66E3040F19E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272;p24">
              <a:extLst>
                <a:ext uri="{FF2B5EF4-FFF2-40B4-BE49-F238E27FC236}">
                  <a16:creationId xmlns:a16="http://schemas.microsoft.com/office/drawing/2014/main" id="{D807D597-87C3-5508-67C9-CAB9AA888949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273;p24">
              <a:extLst>
                <a:ext uri="{FF2B5EF4-FFF2-40B4-BE49-F238E27FC236}">
                  <a16:creationId xmlns:a16="http://schemas.microsoft.com/office/drawing/2014/main" id="{0E84CF3F-923B-F647-73BC-7EB876F47F2D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274;p24">
              <a:extLst>
                <a:ext uri="{FF2B5EF4-FFF2-40B4-BE49-F238E27FC236}">
                  <a16:creationId xmlns:a16="http://schemas.microsoft.com/office/drawing/2014/main" id="{7B8C8040-AE80-EE60-527F-B59734DDB817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275;p24">
              <a:extLst>
                <a:ext uri="{FF2B5EF4-FFF2-40B4-BE49-F238E27FC236}">
                  <a16:creationId xmlns:a16="http://schemas.microsoft.com/office/drawing/2014/main" id="{B13BBD89-F649-A1CB-4C6C-7F817897FFD6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103" name="Google Shape;83;p21">
            <a:extLst>
              <a:ext uri="{FF2B5EF4-FFF2-40B4-BE49-F238E27FC236}">
                <a16:creationId xmlns:a16="http://schemas.microsoft.com/office/drawing/2014/main" id="{D7C502C1-500E-FCEB-8777-1EC506D082AA}"/>
              </a:ext>
            </a:extLst>
          </p:cNvPr>
          <p:cNvCxnSpPr>
            <a:cxnSpLocks/>
          </p:cNvCxnSpPr>
          <p:nvPr/>
        </p:nvCxnSpPr>
        <p:spPr>
          <a:xfrm>
            <a:off x="3285750" y="3094387"/>
            <a:ext cx="877543" cy="120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105" name="TextBox 3104">
            <a:extLst>
              <a:ext uri="{FF2B5EF4-FFF2-40B4-BE49-F238E27FC236}">
                <a16:creationId xmlns:a16="http://schemas.microsoft.com/office/drawing/2014/main" id="{A037B408-051B-9628-7856-D93F3EAAF8D8}"/>
              </a:ext>
            </a:extLst>
          </p:cNvPr>
          <p:cNvSpPr txBox="1"/>
          <p:nvPr/>
        </p:nvSpPr>
        <p:spPr>
          <a:xfrm>
            <a:off x="715098" y="1483665"/>
            <a:ext cx="81774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sr-Cyrl-RS" sz="2000" dirty="0"/>
              <a:t>Спакована екстензија у </a:t>
            </a:r>
            <a:r>
              <a:rPr lang="sr-Cyrl-RS" sz="2000" i="1" dirty="0"/>
              <a:t>.</a:t>
            </a:r>
            <a:r>
              <a:rPr lang="en-US" sz="2000" i="1" dirty="0" err="1"/>
              <a:t>vsix</a:t>
            </a:r>
            <a:r>
              <a:rPr lang="sr-Cyrl-RS" sz="2000" i="1" dirty="0"/>
              <a:t> </a:t>
            </a:r>
            <a:r>
              <a:rPr lang="sr-Cyrl-RS" sz="2000" dirty="0"/>
              <a:t>фајл</a:t>
            </a:r>
            <a:endParaRPr lang="sr-Latn-RS" sz="20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3106" name="Google Shape;201;p23">
            <a:extLst>
              <a:ext uri="{FF2B5EF4-FFF2-40B4-BE49-F238E27FC236}">
                <a16:creationId xmlns:a16="http://schemas.microsoft.com/office/drawing/2014/main" id="{C046A5E9-25A4-EE22-F09B-161749940DAA}"/>
              </a:ext>
            </a:extLst>
          </p:cNvPr>
          <p:cNvSpPr txBox="1">
            <a:spLocks/>
          </p:cNvSpPr>
          <p:nvPr/>
        </p:nvSpPr>
        <p:spPr>
          <a:xfrm>
            <a:off x="1345796" y="465180"/>
            <a:ext cx="3506620" cy="73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sr-Cyrl-RS" sz="3200" dirty="0"/>
              <a:t>Екстензија</a:t>
            </a:r>
          </a:p>
        </p:txBody>
      </p:sp>
      <p:sp>
        <p:nvSpPr>
          <p:cNvPr id="3107" name="Google Shape;202;p23">
            <a:extLst>
              <a:ext uri="{FF2B5EF4-FFF2-40B4-BE49-F238E27FC236}">
                <a16:creationId xmlns:a16="http://schemas.microsoft.com/office/drawing/2014/main" id="{5E28E380-0094-008A-70D4-FE022F33476E}"/>
              </a:ext>
            </a:extLst>
          </p:cNvPr>
          <p:cNvSpPr txBox="1">
            <a:spLocks/>
          </p:cNvSpPr>
          <p:nvPr/>
        </p:nvSpPr>
        <p:spPr>
          <a:xfrm>
            <a:off x="670695" y="481700"/>
            <a:ext cx="853305" cy="73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200" dirty="0"/>
              <a:t>0</a:t>
            </a:r>
            <a:r>
              <a:rPr lang="sr-Cyrl-RS" sz="3200" dirty="0"/>
              <a:t>5</a:t>
            </a:r>
            <a:endParaRPr lang="en"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64924852-3172-7238-6243-4F21A31D6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0">
            <a:extLst>
              <a:ext uri="{FF2B5EF4-FFF2-40B4-BE49-F238E27FC236}">
                <a16:creationId xmlns:a16="http://schemas.microsoft.com/office/drawing/2014/main" id="{0A221014-CD7F-E218-0A0C-B1557FF67622}"/>
              </a:ext>
            </a:extLst>
          </p:cNvPr>
          <p:cNvSpPr txBox="1">
            <a:spLocks/>
          </p:cNvSpPr>
          <p:nvPr/>
        </p:nvSpPr>
        <p:spPr>
          <a:xfrm>
            <a:off x="1327831" y="278953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sr-Cyrl-RS" sz="3200" dirty="0"/>
              <a:t>Демо</a:t>
            </a:r>
            <a:endParaRPr lang="sr-Latn-RS" sz="3200" dirty="0"/>
          </a:p>
        </p:txBody>
      </p:sp>
      <p:sp>
        <p:nvSpPr>
          <p:cNvPr id="2" name="Google Shape;202;p23">
            <a:extLst>
              <a:ext uri="{FF2B5EF4-FFF2-40B4-BE49-F238E27FC236}">
                <a16:creationId xmlns:a16="http://schemas.microsoft.com/office/drawing/2014/main" id="{921C6DCB-99C9-6430-4995-BB0C33F2D21E}"/>
              </a:ext>
            </a:extLst>
          </p:cNvPr>
          <p:cNvSpPr txBox="1">
            <a:spLocks/>
          </p:cNvSpPr>
          <p:nvPr/>
        </p:nvSpPr>
        <p:spPr>
          <a:xfrm>
            <a:off x="568461" y="278953"/>
            <a:ext cx="75937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200" dirty="0"/>
              <a:t>0</a:t>
            </a:r>
            <a:r>
              <a:rPr lang="sr-Cyrl-RS" sz="3200" dirty="0"/>
              <a:t>6</a:t>
            </a:r>
            <a:endParaRPr lang="en" sz="3200" dirty="0"/>
          </a:p>
        </p:txBody>
      </p:sp>
      <p:pic>
        <p:nvPicPr>
          <p:cNvPr id="3" name="20251109-2324-22.5952651">
            <a:hlinkClick r:id="" action="ppaction://media"/>
            <a:extLst>
              <a:ext uri="{FF2B5EF4-FFF2-40B4-BE49-F238E27FC236}">
                <a16:creationId xmlns:a16="http://schemas.microsoft.com/office/drawing/2014/main" id="{936C8A5F-F185-687E-0CD4-14C31C877F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94812" y="278953"/>
            <a:ext cx="5202668" cy="458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02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>
          <a:extLst>
            <a:ext uri="{FF2B5EF4-FFF2-40B4-BE49-F238E27FC236}">
              <a16:creationId xmlns:a16="http://schemas.microsoft.com/office/drawing/2014/main" id="{64924852-3172-7238-6243-4F21A31D6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nimak 2">
            <a:hlinkClick r:id="" action="ppaction://media"/>
            <a:extLst>
              <a:ext uri="{FF2B5EF4-FFF2-40B4-BE49-F238E27FC236}">
                <a16:creationId xmlns:a16="http://schemas.microsoft.com/office/drawing/2014/main" id="{EA30A722-50C4-AEC4-5083-C90BF48B1D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b="18000"/>
          <a:stretch>
            <a:fillRect/>
          </a:stretch>
        </p:blipFill>
        <p:spPr>
          <a:xfrm>
            <a:off x="1132681" y="462915"/>
            <a:ext cx="6878638" cy="421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8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>
          <a:extLst>
            <a:ext uri="{FF2B5EF4-FFF2-40B4-BE49-F238E27FC236}">
              <a16:creationId xmlns:a16="http://schemas.microsoft.com/office/drawing/2014/main" id="{A165DAE4-67CD-5CB1-D192-791FE607C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0">
            <a:extLst>
              <a:ext uri="{FF2B5EF4-FFF2-40B4-BE49-F238E27FC236}">
                <a16:creationId xmlns:a16="http://schemas.microsoft.com/office/drawing/2014/main" id="{5A94AD2D-6476-8081-87EC-5B2E1CDE4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dirty="0"/>
              <a:t>Закључак и правци даљег унапређења</a:t>
            </a:r>
            <a:endParaRPr dirty="0"/>
          </a:p>
        </p:txBody>
      </p:sp>
      <p:sp>
        <p:nvSpPr>
          <p:cNvPr id="478" name="Google Shape;478;p30">
            <a:extLst>
              <a:ext uri="{FF2B5EF4-FFF2-40B4-BE49-F238E27FC236}">
                <a16:creationId xmlns:a16="http://schemas.microsoft.com/office/drawing/2014/main" id="{427366C1-2F08-39CF-FB60-30C3A3F327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5100" y="1242449"/>
            <a:ext cx="7713900" cy="2250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sr-Cyrl-RS" sz="2000" dirty="0">
                <a:solidFill>
                  <a:schemeClr val="tx1">
                    <a:lumMod val="50000"/>
                  </a:schemeClr>
                </a:solidFill>
                <a:ea typeface="Golos Text Medium"/>
                <a:cs typeface="Golos Text Medium"/>
                <a:sym typeface="Golos Text Medium"/>
              </a:rPr>
              <a:t>Успешно развијен сопствени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  <a:ea typeface="Golos Text Medium"/>
                <a:cs typeface="Golos Text Medium"/>
                <a:sym typeface="Golos Text Medium"/>
              </a:rPr>
              <a:t> </a:t>
            </a:r>
            <a:r>
              <a:rPr lang="sr-Cyrl-RS" sz="2000" dirty="0">
                <a:solidFill>
                  <a:schemeClr val="tx1">
                    <a:lumMod val="50000"/>
                  </a:schemeClr>
                </a:solidFill>
                <a:ea typeface="Golos Text Medium"/>
                <a:cs typeface="Golos Text Medium"/>
                <a:sym typeface="Golos Text Medium"/>
              </a:rPr>
              <a:t>асистент</a:t>
            </a:r>
          </a:p>
          <a:p>
            <a:pPr marL="342900" indent="-342900"/>
            <a:r>
              <a:rPr lang="sr-Cyrl-RS" sz="2000" dirty="0">
                <a:solidFill>
                  <a:schemeClr val="tx1">
                    <a:lumMod val="50000"/>
                  </a:schemeClr>
                </a:solidFill>
                <a:ea typeface="Golos Text Medium"/>
                <a:cs typeface="Golos Text Medium"/>
                <a:sym typeface="Golos Text Medium"/>
              </a:rPr>
              <a:t>Интеграција са постојећим екстензијама (</a:t>
            </a:r>
            <a:r>
              <a:rPr lang="en-US" sz="2000" i="1" dirty="0" err="1">
                <a:solidFill>
                  <a:schemeClr val="tx1">
                    <a:lumMod val="50000"/>
                  </a:schemeClr>
                </a:solidFill>
                <a:ea typeface="Golos Text Medium"/>
                <a:cs typeface="Golos Text Medium"/>
                <a:sym typeface="Golos Text Medium"/>
              </a:rPr>
              <a:t>Twinny</a:t>
            </a:r>
            <a:r>
              <a:rPr lang="sr-Cyrl-RS" sz="2000" dirty="0">
                <a:solidFill>
                  <a:schemeClr val="tx1">
                    <a:lumMod val="50000"/>
                  </a:schemeClr>
                </a:solidFill>
                <a:ea typeface="Golos Text Medium"/>
                <a:cs typeface="Golos Text Medium"/>
                <a:sym typeface="Golos Text Medium"/>
              </a:rPr>
              <a:t>)</a:t>
            </a:r>
          </a:p>
          <a:p>
            <a:pPr marL="342900" indent="-342900"/>
            <a:r>
              <a:rPr lang="sr-Cyrl-RS" sz="2000" dirty="0">
                <a:solidFill>
                  <a:schemeClr val="tx1">
                    <a:lumMod val="50000"/>
                  </a:schemeClr>
                </a:solidFill>
                <a:ea typeface="Golos Text Medium"/>
                <a:cs typeface="Golos Text Medium"/>
                <a:sym typeface="Golos Text Medium"/>
              </a:rPr>
              <a:t>Додатно тренирање модела на специфичним кодовима</a:t>
            </a:r>
          </a:p>
          <a:p>
            <a:pPr marL="342900" indent="-342900"/>
            <a:r>
              <a:rPr lang="sr-Cyrl-RS" sz="2000" dirty="0">
                <a:solidFill>
                  <a:schemeClr val="tx1">
                    <a:lumMod val="50000"/>
                  </a:schemeClr>
                </a:solidFill>
                <a:ea typeface="Golos Text Medium"/>
                <a:cs typeface="Golos Text Medium"/>
                <a:sym typeface="Golos Text Medium"/>
              </a:rPr>
              <a:t>Проширење скупа података</a:t>
            </a:r>
            <a:endParaRPr lang="en-US" sz="2000" dirty="0">
              <a:solidFill>
                <a:schemeClr val="tx1">
                  <a:lumMod val="50000"/>
                </a:schemeClr>
              </a:solidFill>
              <a:ea typeface="Golos Text Medium"/>
              <a:cs typeface="Golos Text Medium"/>
              <a:sym typeface="Golos Text Medium"/>
            </a:endParaRPr>
          </a:p>
          <a:p>
            <a:pPr marL="342900" indent="-342900"/>
            <a:r>
              <a:rPr lang="sr-Latn-RS" sz="2000" dirty="0">
                <a:solidFill>
                  <a:schemeClr val="tx1">
                    <a:lumMod val="50000"/>
                  </a:schemeClr>
                </a:solidFill>
                <a:ea typeface="Golos Text Medium"/>
                <a:cs typeface="Golos Text Medium"/>
                <a:sym typeface="Golos Text Medium"/>
              </a:rPr>
              <a:t>Ko</a:t>
            </a:r>
            <a:r>
              <a:rPr lang="sr-Cyrl-RS" sz="2000" dirty="0" err="1">
                <a:solidFill>
                  <a:schemeClr val="tx1">
                    <a:lumMod val="50000"/>
                  </a:schemeClr>
                </a:solidFill>
                <a:ea typeface="Golos Text Medium"/>
                <a:cs typeface="Golos Text Medium"/>
                <a:sym typeface="Golos Text Medium"/>
              </a:rPr>
              <a:t>ришћење</a:t>
            </a:r>
            <a:r>
              <a:rPr lang="sr-Cyrl-RS" sz="2000" dirty="0">
                <a:solidFill>
                  <a:schemeClr val="tx1">
                    <a:lumMod val="50000"/>
                  </a:schemeClr>
                </a:solidFill>
                <a:ea typeface="Golos Text Medium"/>
                <a:cs typeface="Golos Text Medium"/>
                <a:sym typeface="Golos Text Medium"/>
              </a:rPr>
              <a:t> још неких метрика за евалуацију</a:t>
            </a:r>
          </a:p>
        </p:txBody>
      </p:sp>
      <p:grpSp>
        <p:nvGrpSpPr>
          <p:cNvPr id="548" name="Google Shape;775;p38">
            <a:extLst>
              <a:ext uri="{FF2B5EF4-FFF2-40B4-BE49-F238E27FC236}">
                <a16:creationId xmlns:a16="http://schemas.microsoft.com/office/drawing/2014/main" id="{E89614A9-2C41-CD50-AEAE-2538F86B76B5}"/>
              </a:ext>
            </a:extLst>
          </p:cNvPr>
          <p:cNvGrpSpPr/>
          <p:nvPr/>
        </p:nvGrpSpPr>
        <p:grpSpPr>
          <a:xfrm>
            <a:off x="2266459" y="3531089"/>
            <a:ext cx="1503922" cy="1241266"/>
            <a:chOff x="2735825" y="2251925"/>
            <a:chExt cx="1386775" cy="1101400"/>
          </a:xfrm>
        </p:grpSpPr>
        <p:sp>
          <p:nvSpPr>
            <p:cNvPr id="549" name="Google Shape;776;p38">
              <a:extLst>
                <a:ext uri="{FF2B5EF4-FFF2-40B4-BE49-F238E27FC236}">
                  <a16:creationId xmlns:a16="http://schemas.microsoft.com/office/drawing/2014/main" id="{BEDC8B03-5CC8-01BB-4659-74497BA20B3D}"/>
                </a:ext>
              </a:extLst>
            </p:cNvPr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777;p38">
              <a:extLst>
                <a:ext uri="{FF2B5EF4-FFF2-40B4-BE49-F238E27FC236}">
                  <a16:creationId xmlns:a16="http://schemas.microsoft.com/office/drawing/2014/main" id="{23B37921-6DE7-12B5-380C-9701407DB31C}"/>
                </a:ext>
              </a:extLst>
            </p:cNvPr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778;p38">
              <a:extLst>
                <a:ext uri="{FF2B5EF4-FFF2-40B4-BE49-F238E27FC236}">
                  <a16:creationId xmlns:a16="http://schemas.microsoft.com/office/drawing/2014/main" id="{599189E8-F70C-AD85-BE9D-0527CF4BFEFE}"/>
                </a:ext>
              </a:extLst>
            </p:cNvPr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779;p38">
              <a:extLst>
                <a:ext uri="{FF2B5EF4-FFF2-40B4-BE49-F238E27FC236}">
                  <a16:creationId xmlns:a16="http://schemas.microsoft.com/office/drawing/2014/main" id="{E88BF3A0-5813-9EDE-A288-F3FD3FCE3EE2}"/>
                </a:ext>
              </a:extLst>
            </p:cNvPr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780;p38">
              <a:extLst>
                <a:ext uri="{FF2B5EF4-FFF2-40B4-BE49-F238E27FC236}">
                  <a16:creationId xmlns:a16="http://schemas.microsoft.com/office/drawing/2014/main" id="{33C79938-09B8-351E-8278-CE1ED2BCDE67}"/>
                </a:ext>
              </a:extLst>
            </p:cNvPr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781;p38">
              <a:extLst>
                <a:ext uri="{FF2B5EF4-FFF2-40B4-BE49-F238E27FC236}">
                  <a16:creationId xmlns:a16="http://schemas.microsoft.com/office/drawing/2014/main" id="{62998E41-64B6-215D-1657-238754BBDFFE}"/>
                </a:ext>
              </a:extLst>
            </p:cNvPr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782;p38">
              <a:extLst>
                <a:ext uri="{FF2B5EF4-FFF2-40B4-BE49-F238E27FC236}">
                  <a16:creationId xmlns:a16="http://schemas.microsoft.com/office/drawing/2014/main" id="{9247ABF3-57DD-5168-E53B-52049554320C}"/>
                </a:ext>
              </a:extLst>
            </p:cNvPr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783;p38">
              <a:extLst>
                <a:ext uri="{FF2B5EF4-FFF2-40B4-BE49-F238E27FC236}">
                  <a16:creationId xmlns:a16="http://schemas.microsoft.com/office/drawing/2014/main" id="{BA2F8469-4CEF-0540-EB05-31B1D44CDC66}"/>
                </a:ext>
              </a:extLst>
            </p:cNvPr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784;p38">
              <a:extLst>
                <a:ext uri="{FF2B5EF4-FFF2-40B4-BE49-F238E27FC236}">
                  <a16:creationId xmlns:a16="http://schemas.microsoft.com/office/drawing/2014/main" id="{A441BD20-0412-C9E2-9345-906C1CB9304A}"/>
                </a:ext>
              </a:extLst>
            </p:cNvPr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785;p38">
              <a:extLst>
                <a:ext uri="{FF2B5EF4-FFF2-40B4-BE49-F238E27FC236}">
                  <a16:creationId xmlns:a16="http://schemas.microsoft.com/office/drawing/2014/main" id="{1074E6F3-B3E2-FC5B-11E0-A200F985A623}"/>
                </a:ext>
              </a:extLst>
            </p:cNvPr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786;p38">
              <a:extLst>
                <a:ext uri="{FF2B5EF4-FFF2-40B4-BE49-F238E27FC236}">
                  <a16:creationId xmlns:a16="http://schemas.microsoft.com/office/drawing/2014/main" id="{080C27C4-C4C6-469F-2ED1-28D77DFF30D3}"/>
                </a:ext>
              </a:extLst>
            </p:cNvPr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787;p38">
              <a:extLst>
                <a:ext uri="{FF2B5EF4-FFF2-40B4-BE49-F238E27FC236}">
                  <a16:creationId xmlns:a16="http://schemas.microsoft.com/office/drawing/2014/main" id="{B0A96136-F90E-E9E3-EFB2-379D791CA1C1}"/>
                </a:ext>
              </a:extLst>
            </p:cNvPr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788;p38">
              <a:extLst>
                <a:ext uri="{FF2B5EF4-FFF2-40B4-BE49-F238E27FC236}">
                  <a16:creationId xmlns:a16="http://schemas.microsoft.com/office/drawing/2014/main" id="{DAA8E31E-4A8C-271A-D9DD-55FB99D6C5BC}"/>
                </a:ext>
              </a:extLst>
            </p:cNvPr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789;p38">
              <a:extLst>
                <a:ext uri="{FF2B5EF4-FFF2-40B4-BE49-F238E27FC236}">
                  <a16:creationId xmlns:a16="http://schemas.microsoft.com/office/drawing/2014/main" id="{7603F6C9-9F36-0C1A-6079-FC242AF39194}"/>
                </a:ext>
              </a:extLst>
            </p:cNvPr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790;p38">
              <a:extLst>
                <a:ext uri="{FF2B5EF4-FFF2-40B4-BE49-F238E27FC236}">
                  <a16:creationId xmlns:a16="http://schemas.microsoft.com/office/drawing/2014/main" id="{F5E4502A-4A2E-753C-28D4-AF04EFCB6A0B}"/>
                </a:ext>
              </a:extLst>
            </p:cNvPr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791;p38">
              <a:extLst>
                <a:ext uri="{FF2B5EF4-FFF2-40B4-BE49-F238E27FC236}">
                  <a16:creationId xmlns:a16="http://schemas.microsoft.com/office/drawing/2014/main" id="{AF1B9727-ACD5-311E-61EA-D965477FCD61}"/>
                </a:ext>
              </a:extLst>
            </p:cNvPr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792;p38">
              <a:extLst>
                <a:ext uri="{FF2B5EF4-FFF2-40B4-BE49-F238E27FC236}">
                  <a16:creationId xmlns:a16="http://schemas.microsoft.com/office/drawing/2014/main" id="{21D42BA3-7E80-805F-B07C-EA60D9DE9A24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793;p38">
              <a:extLst>
                <a:ext uri="{FF2B5EF4-FFF2-40B4-BE49-F238E27FC236}">
                  <a16:creationId xmlns:a16="http://schemas.microsoft.com/office/drawing/2014/main" id="{2A3F5611-121E-1FD6-2FFE-60E38B54DF1F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794;p38">
              <a:extLst>
                <a:ext uri="{FF2B5EF4-FFF2-40B4-BE49-F238E27FC236}">
                  <a16:creationId xmlns:a16="http://schemas.microsoft.com/office/drawing/2014/main" id="{0F4A89C7-7918-10C1-E433-50B6E357BB48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795;p38">
              <a:extLst>
                <a:ext uri="{FF2B5EF4-FFF2-40B4-BE49-F238E27FC236}">
                  <a16:creationId xmlns:a16="http://schemas.microsoft.com/office/drawing/2014/main" id="{F66BD2F8-A26F-282F-8D05-D6704B9634EE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796;p38">
              <a:extLst>
                <a:ext uri="{FF2B5EF4-FFF2-40B4-BE49-F238E27FC236}">
                  <a16:creationId xmlns:a16="http://schemas.microsoft.com/office/drawing/2014/main" id="{7C800FB2-3E87-E2ED-ACDD-2087650EA7AC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797;p38">
              <a:extLst>
                <a:ext uri="{FF2B5EF4-FFF2-40B4-BE49-F238E27FC236}">
                  <a16:creationId xmlns:a16="http://schemas.microsoft.com/office/drawing/2014/main" id="{DF92FCEB-8161-2612-AB04-B977E23A3158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798;p38">
              <a:extLst>
                <a:ext uri="{FF2B5EF4-FFF2-40B4-BE49-F238E27FC236}">
                  <a16:creationId xmlns:a16="http://schemas.microsoft.com/office/drawing/2014/main" id="{246424EF-29B5-539D-092F-DC7695BA4D87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799;p38">
              <a:extLst>
                <a:ext uri="{FF2B5EF4-FFF2-40B4-BE49-F238E27FC236}">
                  <a16:creationId xmlns:a16="http://schemas.microsoft.com/office/drawing/2014/main" id="{D79BE74B-984E-AE46-3A4A-9F59E4DC4AB5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800;p38">
              <a:extLst>
                <a:ext uri="{FF2B5EF4-FFF2-40B4-BE49-F238E27FC236}">
                  <a16:creationId xmlns:a16="http://schemas.microsoft.com/office/drawing/2014/main" id="{DB32DAAD-0B5F-B9F5-6410-A262F13BFB11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801;p38">
              <a:extLst>
                <a:ext uri="{FF2B5EF4-FFF2-40B4-BE49-F238E27FC236}">
                  <a16:creationId xmlns:a16="http://schemas.microsoft.com/office/drawing/2014/main" id="{1506409F-9800-A534-8032-9937FD284B77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802;p38">
              <a:extLst>
                <a:ext uri="{FF2B5EF4-FFF2-40B4-BE49-F238E27FC236}">
                  <a16:creationId xmlns:a16="http://schemas.microsoft.com/office/drawing/2014/main" id="{1047747E-AE41-6D9C-196A-419DC60A074D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803;p38">
              <a:extLst>
                <a:ext uri="{FF2B5EF4-FFF2-40B4-BE49-F238E27FC236}">
                  <a16:creationId xmlns:a16="http://schemas.microsoft.com/office/drawing/2014/main" id="{88D823BB-3C24-0668-216E-130C34A1F827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804;p38">
              <a:extLst>
                <a:ext uri="{FF2B5EF4-FFF2-40B4-BE49-F238E27FC236}">
                  <a16:creationId xmlns:a16="http://schemas.microsoft.com/office/drawing/2014/main" id="{70BE5363-908A-584A-51DB-FC74765370C4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805;p38">
              <a:extLst>
                <a:ext uri="{FF2B5EF4-FFF2-40B4-BE49-F238E27FC236}">
                  <a16:creationId xmlns:a16="http://schemas.microsoft.com/office/drawing/2014/main" id="{0F0F31F7-FED1-2B7E-E574-FF2F067D586E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806;p38">
              <a:extLst>
                <a:ext uri="{FF2B5EF4-FFF2-40B4-BE49-F238E27FC236}">
                  <a16:creationId xmlns:a16="http://schemas.microsoft.com/office/drawing/2014/main" id="{B958A217-C6B5-2ADF-83ED-AE063E23416E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807;p38">
              <a:extLst>
                <a:ext uri="{FF2B5EF4-FFF2-40B4-BE49-F238E27FC236}">
                  <a16:creationId xmlns:a16="http://schemas.microsoft.com/office/drawing/2014/main" id="{27B4303D-65F8-2B90-D66E-C850A19DBAD1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808;p38">
              <a:extLst>
                <a:ext uri="{FF2B5EF4-FFF2-40B4-BE49-F238E27FC236}">
                  <a16:creationId xmlns:a16="http://schemas.microsoft.com/office/drawing/2014/main" id="{085B5129-BC98-6C67-CA0C-3E74E7A8A292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809;p38">
              <a:extLst>
                <a:ext uri="{FF2B5EF4-FFF2-40B4-BE49-F238E27FC236}">
                  <a16:creationId xmlns:a16="http://schemas.microsoft.com/office/drawing/2014/main" id="{D40D1206-A264-62D5-1676-97E9C39C7EB5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810;p38">
              <a:extLst>
                <a:ext uri="{FF2B5EF4-FFF2-40B4-BE49-F238E27FC236}">
                  <a16:creationId xmlns:a16="http://schemas.microsoft.com/office/drawing/2014/main" id="{4C29FAC7-7890-2880-3F65-278856AFE952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811;p38">
              <a:extLst>
                <a:ext uri="{FF2B5EF4-FFF2-40B4-BE49-F238E27FC236}">
                  <a16:creationId xmlns:a16="http://schemas.microsoft.com/office/drawing/2014/main" id="{610A7840-AD03-4485-4172-CF09ED5F6A37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812;p38">
              <a:extLst>
                <a:ext uri="{FF2B5EF4-FFF2-40B4-BE49-F238E27FC236}">
                  <a16:creationId xmlns:a16="http://schemas.microsoft.com/office/drawing/2014/main" id="{9C7D4B36-07B5-ECC0-02DB-237AABADD919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813;p38">
              <a:extLst>
                <a:ext uri="{FF2B5EF4-FFF2-40B4-BE49-F238E27FC236}">
                  <a16:creationId xmlns:a16="http://schemas.microsoft.com/office/drawing/2014/main" id="{82FF8955-019E-FB63-7AE5-6517D5EBA5F0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814;p38">
              <a:extLst>
                <a:ext uri="{FF2B5EF4-FFF2-40B4-BE49-F238E27FC236}">
                  <a16:creationId xmlns:a16="http://schemas.microsoft.com/office/drawing/2014/main" id="{005DC3FF-90D4-BFCD-CAEA-303CC6CA3D43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815;p38">
              <a:extLst>
                <a:ext uri="{FF2B5EF4-FFF2-40B4-BE49-F238E27FC236}">
                  <a16:creationId xmlns:a16="http://schemas.microsoft.com/office/drawing/2014/main" id="{3F735B05-04D1-571A-EDAB-F9810BDDAF0A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816;p38">
              <a:extLst>
                <a:ext uri="{FF2B5EF4-FFF2-40B4-BE49-F238E27FC236}">
                  <a16:creationId xmlns:a16="http://schemas.microsoft.com/office/drawing/2014/main" id="{6868B9D6-ECDF-9432-167B-96B1352D51B1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817;p38">
              <a:extLst>
                <a:ext uri="{FF2B5EF4-FFF2-40B4-BE49-F238E27FC236}">
                  <a16:creationId xmlns:a16="http://schemas.microsoft.com/office/drawing/2014/main" id="{7C3E8D1C-45B0-211F-DF74-CB9A198BA68C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818;p38">
              <a:extLst>
                <a:ext uri="{FF2B5EF4-FFF2-40B4-BE49-F238E27FC236}">
                  <a16:creationId xmlns:a16="http://schemas.microsoft.com/office/drawing/2014/main" id="{C4FDEB8C-9C20-7D5C-D0C4-A93A0B46011E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819;p38">
              <a:extLst>
                <a:ext uri="{FF2B5EF4-FFF2-40B4-BE49-F238E27FC236}">
                  <a16:creationId xmlns:a16="http://schemas.microsoft.com/office/drawing/2014/main" id="{C0527EFA-0374-34AF-615B-C02F44E22DCC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820;p38">
              <a:extLst>
                <a:ext uri="{FF2B5EF4-FFF2-40B4-BE49-F238E27FC236}">
                  <a16:creationId xmlns:a16="http://schemas.microsoft.com/office/drawing/2014/main" id="{1CA91A83-16F0-0F04-7C2F-2FBA0ACA73BF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821;p38">
              <a:extLst>
                <a:ext uri="{FF2B5EF4-FFF2-40B4-BE49-F238E27FC236}">
                  <a16:creationId xmlns:a16="http://schemas.microsoft.com/office/drawing/2014/main" id="{3E14A3B0-79EA-0D09-5E0C-9BCF843C12CD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822;p38">
              <a:extLst>
                <a:ext uri="{FF2B5EF4-FFF2-40B4-BE49-F238E27FC236}">
                  <a16:creationId xmlns:a16="http://schemas.microsoft.com/office/drawing/2014/main" id="{E0C65F93-7713-3B35-F4BB-B5C6E8725E1A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823;p38">
              <a:extLst>
                <a:ext uri="{FF2B5EF4-FFF2-40B4-BE49-F238E27FC236}">
                  <a16:creationId xmlns:a16="http://schemas.microsoft.com/office/drawing/2014/main" id="{0EE387C7-EB98-BDB9-9D88-CF976C546925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824;p38">
              <a:extLst>
                <a:ext uri="{FF2B5EF4-FFF2-40B4-BE49-F238E27FC236}">
                  <a16:creationId xmlns:a16="http://schemas.microsoft.com/office/drawing/2014/main" id="{0E19A4DD-24FD-CA37-1DB2-A5A3913A3FA5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825;p38">
              <a:extLst>
                <a:ext uri="{FF2B5EF4-FFF2-40B4-BE49-F238E27FC236}">
                  <a16:creationId xmlns:a16="http://schemas.microsoft.com/office/drawing/2014/main" id="{9980D2EC-2043-5A8F-DF8D-C8E8313C076A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826;p38">
              <a:extLst>
                <a:ext uri="{FF2B5EF4-FFF2-40B4-BE49-F238E27FC236}">
                  <a16:creationId xmlns:a16="http://schemas.microsoft.com/office/drawing/2014/main" id="{2993EBE3-EBAD-C56A-2F22-A9F99D4320B7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827;p38">
              <a:extLst>
                <a:ext uri="{FF2B5EF4-FFF2-40B4-BE49-F238E27FC236}">
                  <a16:creationId xmlns:a16="http://schemas.microsoft.com/office/drawing/2014/main" id="{773F3F83-8DC3-A74A-2695-5408418AF69C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828;p38">
              <a:extLst>
                <a:ext uri="{FF2B5EF4-FFF2-40B4-BE49-F238E27FC236}">
                  <a16:creationId xmlns:a16="http://schemas.microsoft.com/office/drawing/2014/main" id="{635C9F1B-58A4-8920-5C73-0694CA68F215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829;p38">
              <a:extLst>
                <a:ext uri="{FF2B5EF4-FFF2-40B4-BE49-F238E27FC236}">
                  <a16:creationId xmlns:a16="http://schemas.microsoft.com/office/drawing/2014/main" id="{20C17E96-C17D-B156-132B-30E9C3E92BC9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830;p38">
              <a:extLst>
                <a:ext uri="{FF2B5EF4-FFF2-40B4-BE49-F238E27FC236}">
                  <a16:creationId xmlns:a16="http://schemas.microsoft.com/office/drawing/2014/main" id="{77A7A97D-7505-9DD4-DEE9-41523CEEFC8F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831;p38">
              <a:extLst>
                <a:ext uri="{FF2B5EF4-FFF2-40B4-BE49-F238E27FC236}">
                  <a16:creationId xmlns:a16="http://schemas.microsoft.com/office/drawing/2014/main" id="{423AA6F2-AA55-F353-2446-17FA0F81020B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832;p38">
              <a:extLst>
                <a:ext uri="{FF2B5EF4-FFF2-40B4-BE49-F238E27FC236}">
                  <a16:creationId xmlns:a16="http://schemas.microsoft.com/office/drawing/2014/main" id="{C3BB3623-3A27-FD12-F9CB-EF877437DC04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833;p38">
              <a:extLst>
                <a:ext uri="{FF2B5EF4-FFF2-40B4-BE49-F238E27FC236}">
                  <a16:creationId xmlns:a16="http://schemas.microsoft.com/office/drawing/2014/main" id="{2E5C371A-AB16-8467-1D60-F3EA522D3D39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834;p38">
              <a:extLst>
                <a:ext uri="{FF2B5EF4-FFF2-40B4-BE49-F238E27FC236}">
                  <a16:creationId xmlns:a16="http://schemas.microsoft.com/office/drawing/2014/main" id="{67A77174-3755-F3B9-703C-D4DC9B6C3384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835;p38">
              <a:extLst>
                <a:ext uri="{FF2B5EF4-FFF2-40B4-BE49-F238E27FC236}">
                  <a16:creationId xmlns:a16="http://schemas.microsoft.com/office/drawing/2014/main" id="{133E62E0-9A6D-0D27-7EC3-9885E84ABEED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836;p38">
              <a:extLst>
                <a:ext uri="{FF2B5EF4-FFF2-40B4-BE49-F238E27FC236}">
                  <a16:creationId xmlns:a16="http://schemas.microsoft.com/office/drawing/2014/main" id="{7506133E-2957-4FFA-737E-9A240623D7A1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837;p38">
              <a:extLst>
                <a:ext uri="{FF2B5EF4-FFF2-40B4-BE49-F238E27FC236}">
                  <a16:creationId xmlns:a16="http://schemas.microsoft.com/office/drawing/2014/main" id="{A14B8302-3548-9798-822D-AAFA5248A36B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838;p38">
              <a:extLst>
                <a:ext uri="{FF2B5EF4-FFF2-40B4-BE49-F238E27FC236}">
                  <a16:creationId xmlns:a16="http://schemas.microsoft.com/office/drawing/2014/main" id="{166712E5-FC1C-4E60-F5CC-67B7EA30DC3F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839;p38">
              <a:extLst>
                <a:ext uri="{FF2B5EF4-FFF2-40B4-BE49-F238E27FC236}">
                  <a16:creationId xmlns:a16="http://schemas.microsoft.com/office/drawing/2014/main" id="{B07D0243-687D-12B3-4002-E193C9A25000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840;p38">
              <a:extLst>
                <a:ext uri="{FF2B5EF4-FFF2-40B4-BE49-F238E27FC236}">
                  <a16:creationId xmlns:a16="http://schemas.microsoft.com/office/drawing/2014/main" id="{9332C753-9D7F-C311-42A0-F7AB3AE97F04}"/>
                </a:ext>
              </a:extLst>
            </p:cNvPr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841;p38">
              <a:extLst>
                <a:ext uri="{FF2B5EF4-FFF2-40B4-BE49-F238E27FC236}">
                  <a16:creationId xmlns:a16="http://schemas.microsoft.com/office/drawing/2014/main" id="{5056BC89-0A57-9836-3457-654F6E79823A}"/>
                </a:ext>
              </a:extLst>
            </p:cNvPr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842;p38">
              <a:extLst>
                <a:ext uri="{FF2B5EF4-FFF2-40B4-BE49-F238E27FC236}">
                  <a16:creationId xmlns:a16="http://schemas.microsoft.com/office/drawing/2014/main" id="{45DD349C-B006-FBA9-5E41-50E1148AAEDB}"/>
                </a:ext>
              </a:extLst>
            </p:cNvPr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843;p38">
              <a:extLst>
                <a:ext uri="{FF2B5EF4-FFF2-40B4-BE49-F238E27FC236}">
                  <a16:creationId xmlns:a16="http://schemas.microsoft.com/office/drawing/2014/main" id="{305D8582-5E51-0ADC-4408-723661E38080}"/>
                </a:ext>
              </a:extLst>
            </p:cNvPr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844;p38">
              <a:extLst>
                <a:ext uri="{FF2B5EF4-FFF2-40B4-BE49-F238E27FC236}">
                  <a16:creationId xmlns:a16="http://schemas.microsoft.com/office/drawing/2014/main" id="{E67A679C-28AE-85FC-3488-A0012A29636D}"/>
                </a:ext>
              </a:extLst>
            </p:cNvPr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845;p38">
              <a:extLst>
                <a:ext uri="{FF2B5EF4-FFF2-40B4-BE49-F238E27FC236}">
                  <a16:creationId xmlns:a16="http://schemas.microsoft.com/office/drawing/2014/main" id="{3813937A-CF5B-3D6B-9067-CEEC1367E314}"/>
                </a:ext>
              </a:extLst>
            </p:cNvPr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846;p38">
              <a:extLst>
                <a:ext uri="{FF2B5EF4-FFF2-40B4-BE49-F238E27FC236}">
                  <a16:creationId xmlns:a16="http://schemas.microsoft.com/office/drawing/2014/main" id="{96C25F1C-C167-0551-BAF2-E109B38C913D}"/>
                </a:ext>
              </a:extLst>
            </p:cNvPr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847;p38">
              <a:extLst>
                <a:ext uri="{FF2B5EF4-FFF2-40B4-BE49-F238E27FC236}">
                  <a16:creationId xmlns:a16="http://schemas.microsoft.com/office/drawing/2014/main" id="{23E818C1-C8BB-CAEF-B79D-D9339D8E3B06}"/>
                </a:ext>
              </a:extLst>
            </p:cNvPr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848;p38">
              <a:extLst>
                <a:ext uri="{FF2B5EF4-FFF2-40B4-BE49-F238E27FC236}">
                  <a16:creationId xmlns:a16="http://schemas.microsoft.com/office/drawing/2014/main" id="{C95F315B-6A43-FC99-90D1-5A24976E8CE9}"/>
                </a:ext>
              </a:extLst>
            </p:cNvPr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849;p38">
              <a:extLst>
                <a:ext uri="{FF2B5EF4-FFF2-40B4-BE49-F238E27FC236}">
                  <a16:creationId xmlns:a16="http://schemas.microsoft.com/office/drawing/2014/main" id="{E8220B70-C63C-FAE5-3452-5A4EAFFAEAC9}"/>
                </a:ext>
              </a:extLst>
            </p:cNvPr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850;p38">
              <a:extLst>
                <a:ext uri="{FF2B5EF4-FFF2-40B4-BE49-F238E27FC236}">
                  <a16:creationId xmlns:a16="http://schemas.microsoft.com/office/drawing/2014/main" id="{B813675E-0616-83D2-8DD5-E701C5EAF6A5}"/>
                </a:ext>
              </a:extLst>
            </p:cNvPr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851;p38">
              <a:extLst>
                <a:ext uri="{FF2B5EF4-FFF2-40B4-BE49-F238E27FC236}">
                  <a16:creationId xmlns:a16="http://schemas.microsoft.com/office/drawing/2014/main" id="{A5F2878C-B83B-69CF-D93C-AE82B8B84AA9}"/>
                </a:ext>
              </a:extLst>
            </p:cNvPr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852;p38">
              <a:extLst>
                <a:ext uri="{FF2B5EF4-FFF2-40B4-BE49-F238E27FC236}">
                  <a16:creationId xmlns:a16="http://schemas.microsoft.com/office/drawing/2014/main" id="{774DE7C9-15F0-314C-420A-59D35DAF0545}"/>
                </a:ext>
              </a:extLst>
            </p:cNvPr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853;p38">
              <a:extLst>
                <a:ext uri="{FF2B5EF4-FFF2-40B4-BE49-F238E27FC236}">
                  <a16:creationId xmlns:a16="http://schemas.microsoft.com/office/drawing/2014/main" id="{ED2B5BE4-38C3-71FF-F9CD-CA37734A953D}"/>
                </a:ext>
              </a:extLst>
            </p:cNvPr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854;p38">
              <a:extLst>
                <a:ext uri="{FF2B5EF4-FFF2-40B4-BE49-F238E27FC236}">
                  <a16:creationId xmlns:a16="http://schemas.microsoft.com/office/drawing/2014/main" id="{F6171E5F-F643-4421-D15E-6082C56F0273}"/>
                </a:ext>
              </a:extLst>
            </p:cNvPr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855;p38">
              <a:extLst>
                <a:ext uri="{FF2B5EF4-FFF2-40B4-BE49-F238E27FC236}">
                  <a16:creationId xmlns:a16="http://schemas.microsoft.com/office/drawing/2014/main" id="{16C06069-BFAA-03C8-3C22-D941477AED94}"/>
                </a:ext>
              </a:extLst>
            </p:cNvPr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856;p38">
              <a:extLst>
                <a:ext uri="{FF2B5EF4-FFF2-40B4-BE49-F238E27FC236}">
                  <a16:creationId xmlns:a16="http://schemas.microsoft.com/office/drawing/2014/main" id="{DE95D9BA-0B37-7523-9220-A2414F2456E4}"/>
                </a:ext>
              </a:extLst>
            </p:cNvPr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857;p38">
              <a:extLst>
                <a:ext uri="{FF2B5EF4-FFF2-40B4-BE49-F238E27FC236}">
                  <a16:creationId xmlns:a16="http://schemas.microsoft.com/office/drawing/2014/main" id="{AF148670-9151-6C29-1DA2-F0381D54415C}"/>
                </a:ext>
              </a:extLst>
            </p:cNvPr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858;p38">
              <a:extLst>
                <a:ext uri="{FF2B5EF4-FFF2-40B4-BE49-F238E27FC236}">
                  <a16:creationId xmlns:a16="http://schemas.microsoft.com/office/drawing/2014/main" id="{8927FD88-542C-9495-DCA7-7234ED622FCF}"/>
                </a:ext>
              </a:extLst>
            </p:cNvPr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859;p38">
            <a:extLst>
              <a:ext uri="{FF2B5EF4-FFF2-40B4-BE49-F238E27FC236}">
                <a16:creationId xmlns:a16="http://schemas.microsoft.com/office/drawing/2014/main" id="{2C214D70-D39A-BD6D-C5A3-119EB5E8E5E0}"/>
              </a:ext>
            </a:extLst>
          </p:cNvPr>
          <p:cNvGrpSpPr/>
          <p:nvPr/>
        </p:nvGrpSpPr>
        <p:grpSpPr>
          <a:xfrm>
            <a:off x="4808832" y="3492594"/>
            <a:ext cx="3097635" cy="1241249"/>
            <a:chOff x="3864536" y="2740081"/>
            <a:chExt cx="3567578" cy="1375630"/>
          </a:xfrm>
        </p:grpSpPr>
        <p:grpSp>
          <p:nvGrpSpPr>
            <p:cNvPr id="633" name="Google Shape;860;p38">
              <a:extLst>
                <a:ext uri="{FF2B5EF4-FFF2-40B4-BE49-F238E27FC236}">
                  <a16:creationId xmlns:a16="http://schemas.microsoft.com/office/drawing/2014/main" id="{7C5B5E42-A943-E0F0-4F16-7DBADF7FA817}"/>
                </a:ext>
              </a:extLst>
            </p:cNvPr>
            <p:cNvGrpSpPr/>
            <p:nvPr/>
          </p:nvGrpSpPr>
          <p:grpSpPr>
            <a:xfrm>
              <a:off x="3864536" y="2740081"/>
              <a:ext cx="2979176" cy="1374847"/>
              <a:chOff x="234675" y="2436575"/>
              <a:chExt cx="2470500" cy="1140100"/>
            </a:xfrm>
          </p:grpSpPr>
          <p:sp>
            <p:nvSpPr>
              <p:cNvPr id="724" name="Google Shape;861;p38">
                <a:extLst>
                  <a:ext uri="{FF2B5EF4-FFF2-40B4-BE49-F238E27FC236}">
                    <a16:creationId xmlns:a16="http://schemas.microsoft.com/office/drawing/2014/main" id="{2B9F6842-1BA1-D920-A6E4-9490250EB783}"/>
                  </a:ext>
                </a:extLst>
              </p:cNvPr>
              <p:cNvSpPr/>
              <p:nvPr/>
            </p:nvSpPr>
            <p:spPr>
              <a:xfrm>
                <a:off x="234675" y="2589050"/>
                <a:ext cx="186685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4" h="39505" extrusionOk="0">
                    <a:moveTo>
                      <a:pt x="950" y="0"/>
                    </a:moveTo>
                    <a:cubicBezTo>
                      <a:pt x="392" y="0"/>
                      <a:pt x="0" y="553"/>
                      <a:pt x="184" y="1081"/>
                    </a:cubicBezTo>
                    <a:lnTo>
                      <a:pt x="12586" y="36511"/>
                    </a:lnTo>
                    <a:lnTo>
                      <a:pt x="13442" y="38960"/>
                    </a:lnTo>
                    <a:cubicBezTo>
                      <a:pt x="13557" y="39286"/>
                      <a:pt x="13864" y="39504"/>
                      <a:pt x="14210" y="39504"/>
                    </a:cubicBezTo>
                    <a:lnTo>
                      <a:pt x="73723" y="39504"/>
                    </a:lnTo>
                    <a:cubicBezTo>
                      <a:pt x="74282" y="39504"/>
                      <a:pt x="74674" y="38952"/>
                      <a:pt x="74489" y="38423"/>
                    </a:cubicBezTo>
                    <a:lnTo>
                      <a:pt x="61230" y="544"/>
                    </a:lnTo>
                    <a:cubicBezTo>
                      <a:pt x="61116" y="219"/>
                      <a:pt x="60808" y="0"/>
                      <a:pt x="60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862;p38">
                <a:extLst>
                  <a:ext uri="{FF2B5EF4-FFF2-40B4-BE49-F238E27FC236}">
                    <a16:creationId xmlns:a16="http://schemas.microsoft.com/office/drawing/2014/main" id="{A7D9EE72-A55E-D1E2-6653-E358AD21C89E}"/>
                  </a:ext>
                </a:extLst>
              </p:cNvPr>
              <p:cNvSpPr/>
              <p:nvPr/>
            </p:nvSpPr>
            <p:spPr>
              <a:xfrm>
                <a:off x="282175" y="2589050"/>
                <a:ext cx="186690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6" h="39505" extrusionOk="0">
                    <a:moveTo>
                      <a:pt x="952" y="0"/>
                    </a:moveTo>
                    <a:cubicBezTo>
                      <a:pt x="392" y="0"/>
                      <a:pt x="1" y="552"/>
                      <a:pt x="186" y="1081"/>
                    </a:cubicBezTo>
                    <a:lnTo>
                      <a:pt x="13444" y="38960"/>
                    </a:lnTo>
                    <a:cubicBezTo>
                      <a:pt x="13559" y="39286"/>
                      <a:pt x="13866" y="39503"/>
                      <a:pt x="14212" y="39504"/>
                    </a:cubicBezTo>
                    <a:lnTo>
                      <a:pt x="73725" y="39504"/>
                    </a:lnTo>
                    <a:cubicBezTo>
                      <a:pt x="74284" y="39504"/>
                      <a:pt x="74676" y="38951"/>
                      <a:pt x="74491" y="38423"/>
                    </a:cubicBezTo>
                    <a:lnTo>
                      <a:pt x="61232" y="544"/>
                    </a:lnTo>
                    <a:cubicBezTo>
                      <a:pt x="61118" y="219"/>
                      <a:pt x="60810" y="0"/>
                      <a:pt x="60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863;p38">
                <a:extLst>
                  <a:ext uri="{FF2B5EF4-FFF2-40B4-BE49-F238E27FC236}">
                    <a16:creationId xmlns:a16="http://schemas.microsoft.com/office/drawing/2014/main" id="{A7291A88-F267-B38C-5AA7-316EBDD4415E}"/>
                  </a:ext>
                </a:extLst>
              </p:cNvPr>
              <p:cNvSpPr/>
              <p:nvPr/>
            </p:nvSpPr>
            <p:spPr>
              <a:xfrm>
                <a:off x="330950" y="2627075"/>
                <a:ext cx="1747925" cy="851975"/>
              </a:xfrm>
              <a:custGeom>
                <a:avLst/>
                <a:gdLst/>
                <a:ahLst/>
                <a:cxnLst/>
                <a:rect l="l" t="t" r="r" b="b"/>
                <a:pathLst>
                  <a:path w="69917" h="34079" extrusionOk="0">
                    <a:moveTo>
                      <a:pt x="1" y="0"/>
                    </a:moveTo>
                    <a:lnTo>
                      <a:pt x="11906" y="34079"/>
                    </a:lnTo>
                    <a:lnTo>
                      <a:pt x="69916" y="34079"/>
                    </a:lnTo>
                    <a:lnTo>
                      <a:pt x="58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864;p38">
                <a:extLst>
                  <a:ext uri="{FF2B5EF4-FFF2-40B4-BE49-F238E27FC236}">
                    <a16:creationId xmlns:a16="http://schemas.microsoft.com/office/drawing/2014/main" id="{4A2F5560-7C74-F356-D0E7-437513FC8457}"/>
                  </a:ext>
                </a:extLst>
              </p:cNvPr>
              <p:cNvSpPr/>
              <p:nvPr/>
            </p:nvSpPr>
            <p:spPr>
              <a:xfrm>
                <a:off x="549325" y="3501800"/>
                <a:ext cx="373125" cy="74825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2993" extrusionOk="0">
                    <a:moveTo>
                      <a:pt x="0" y="1"/>
                    </a:moveTo>
                    <a:lnTo>
                      <a:pt x="856" y="2450"/>
                    </a:lnTo>
                    <a:cubicBezTo>
                      <a:pt x="971" y="2776"/>
                      <a:pt x="1278" y="2993"/>
                      <a:pt x="1624" y="2993"/>
                    </a:cubicBezTo>
                    <a:lnTo>
                      <a:pt x="14925" y="2993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865;p38">
                <a:extLst>
                  <a:ext uri="{FF2B5EF4-FFF2-40B4-BE49-F238E27FC236}">
                    <a16:creationId xmlns:a16="http://schemas.microsoft.com/office/drawing/2014/main" id="{D046329D-232A-C2E5-FB4B-083FD3A0DBC8}"/>
                  </a:ext>
                </a:extLst>
              </p:cNvPr>
              <p:cNvSpPr/>
              <p:nvPr/>
            </p:nvSpPr>
            <p:spPr>
              <a:xfrm>
                <a:off x="885350" y="3501800"/>
                <a:ext cx="1819825" cy="74875"/>
              </a:xfrm>
              <a:custGeom>
                <a:avLst/>
                <a:gdLst/>
                <a:ahLst/>
                <a:cxnLst/>
                <a:rect l="l" t="t" r="r" b="b"/>
                <a:pathLst>
                  <a:path w="72793" h="2995" extrusionOk="0">
                    <a:moveTo>
                      <a:pt x="377" y="1"/>
                    </a:moveTo>
                    <a:cubicBezTo>
                      <a:pt x="169" y="1"/>
                      <a:pt x="1" y="169"/>
                      <a:pt x="1" y="377"/>
                    </a:cubicBezTo>
                    <a:lnTo>
                      <a:pt x="1" y="2618"/>
                    </a:lnTo>
                    <a:cubicBezTo>
                      <a:pt x="1" y="2826"/>
                      <a:pt x="169" y="2994"/>
                      <a:pt x="377" y="2994"/>
                    </a:cubicBezTo>
                    <a:lnTo>
                      <a:pt x="72416" y="2994"/>
                    </a:lnTo>
                    <a:cubicBezTo>
                      <a:pt x="72624" y="2994"/>
                      <a:pt x="72792" y="2826"/>
                      <a:pt x="72792" y="2618"/>
                    </a:cubicBezTo>
                    <a:lnTo>
                      <a:pt x="72792" y="1730"/>
                    </a:lnTo>
                    <a:cubicBezTo>
                      <a:pt x="72792" y="774"/>
                      <a:pt x="72019" y="1"/>
                      <a:pt x="710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866;p38">
                <a:extLst>
                  <a:ext uri="{FF2B5EF4-FFF2-40B4-BE49-F238E27FC236}">
                    <a16:creationId xmlns:a16="http://schemas.microsoft.com/office/drawing/2014/main" id="{92E84A45-C8FF-1B41-F2DF-1E68C7801184}"/>
                  </a:ext>
                </a:extLst>
              </p:cNvPr>
              <p:cNvSpPr/>
              <p:nvPr/>
            </p:nvSpPr>
            <p:spPr>
              <a:xfrm>
                <a:off x="24868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867;p38">
                <a:extLst>
                  <a:ext uri="{FF2B5EF4-FFF2-40B4-BE49-F238E27FC236}">
                    <a16:creationId xmlns:a16="http://schemas.microsoft.com/office/drawing/2014/main" id="{FC342976-B703-1E64-F16B-341D64B5FA11}"/>
                  </a:ext>
                </a:extLst>
              </p:cNvPr>
              <p:cNvSpPr/>
              <p:nvPr/>
            </p:nvSpPr>
            <p:spPr>
              <a:xfrm>
                <a:off x="25178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868;p38">
                <a:extLst>
                  <a:ext uri="{FF2B5EF4-FFF2-40B4-BE49-F238E27FC236}">
                    <a16:creationId xmlns:a16="http://schemas.microsoft.com/office/drawing/2014/main" id="{D41EA640-42D3-0FDA-1D4E-8E50D7DBCC04}"/>
                  </a:ext>
                </a:extLst>
              </p:cNvPr>
              <p:cNvSpPr/>
              <p:nvPr/>
            </p:nvSpPr>
            <p:spPr>
              <a:xfrm>
                <a:off x="238715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38" y="413"/>
                    </a:lnTo>
                    <a:lnTo>
                      <a:pt x="1238" y="150"/>
                    </a:lnTo>
                    <a:cubicBezTo>
                      <a:pt x="1238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869;p38">
                <a:extLst>
                  <a:ext uri="{FF2B5EF4-FFF2-40B4-BE49-F238E27FC236}">
                    <a16:creationId xmlns:a16="http://schemas.microsoft.com/office/drawing/2014/main" id="{8B86045E-DCF2-71D9-A146-E21F7FBEFC5B}"/>
                  </a:ext>
                </a:extLst>
              </p:cNvPr>
              <p:cNvSpPr/>
              <p:nvPr/>
            </p:nvSpPr>
            <p:spPr>
              <a:xfrm>
                <a:off x="2418100" y="3491500"/>
                <a:ext cx="591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870;p38">
                <a:extLst>
                  <a:ext uri="{FF2B5EF4-FFF2-40B4-BE49-F238E27FC236}">
                    <a16:creationId xmlns:a16="http://schemas.microsoft.com/office/drawing/2014/main" id="{C46FE7EE-7380-4766-73CE-468012139DBF}"/>
                  </a:ext>
                </a:extLst>
              </p:cNvPr>
              <p:cNvSpPr/>
              <p:nvPr/>
            </p:nvSpPr>
            <p:spPr>
              <a:xfrm>
                <a:off x="22874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871;p38">
                <a:extLst>
                  <a:ext uri="{FF2B5EF4-FFF2-40B4-BE49-F238E27FC236}">
                    <a16:creationId xmlns:a16="http://schemas.microsoft.com/office/drawing/2014/main" id="{6798854E-3BF5-73B2-D791-5DD10AAF51C7}"/>
                  </a:ext>
                </a:extLst>
              </p:cNvPr>
              <p:cNvSpPr/>
              <p:nvPr/>
            </p:nvSpPr>
            <p:spPr>
              <a:xfrm>
                <a:off x="23184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872;p38">
                <a:extLst>
                  <a:ext uri="{FF2B5EF4-FFF2-40B4-BE49-F238E27FC236}">
                    <a16:creationId xmlns:a16="http://schemas.microsoft.com/office/drawing/2014/main" id="{4EB348E6-5715-167B-7A3A-9DE46167B7BD}"/>
                  </a:ext>
                </a:extLst>
              </p:cNvPr>
              <p:cNvSpPr/>
              <p:nvPr/>
            </p:nvSpPr>
            <p:spPr>
              <a:xfrm>
                <a:off x="21877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1" y="0"/>
                    </a:moveTo>
                    <a:cubicBezTo>
                      <a:pt x="67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1239" y="413"/>
                    </a:lnTo>
                    <a:lnTo>
                      <a:pt x="1239" y="150"/>
                    </a:lnTo>
                    <a:cubicBezTo>
                      <a:pt x="1239" y="67"/>
                      <a:pt x="1307" y="0"/>
                      <a:pt x="1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873;p38">
                <a:extLst>
                  <a:ext uri="{FF2B5EF4-FFF2-40B4-BE49-F238E27FC236}">
                    <a16:creationId xmlns:a16="http://schemas.microsoft.com/office/drawing/2014/main" id="{8FB4034D-6AD9-502E-A2A7-B35383BAE12C}"/>
                  </a:ext>
                </a:extLst>
              </p:cNvPr>
              <p:cNvSpPr/>
              <p:nvPr/>
            </p:nvSpPr>
            <p:spPr>
              <a:xfrm>
                <a:off x="22187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874;p38">
                <a:extLst>
                  <a:ext uri="{FF2B5EF4-FFF2-40B4-BE49-F238E27FC236}">
                    <a16:creationId xmlns:a16="http://schemas.microsoft.com/office/drawing/2014/main" id="{F931B017-2D2D-41C6-6909-B69EA62E776B}"/>
                  </a:ext>
                </a:extLst>
              </p:cNvPr>
              <p:cNvSpPr/>
              <p:nvPr/>
            </p:nvSpPr>
            <p:spPr>
              <a:xfrm>
                <a:off x="1290400" y="3491500"/>
                <a:ext cx="8877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35508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35507" y="413"/>
                    </a:lnTo>
                    <a:lnTo>
                      <a:pt x="35507" y="150"/>
                    </a:lnTo>
                    <a:cubicBezTo>
                      <a:pt x="35507" y="67"/>
                      <a:pt x="35440" y="0"/>
                      <a:pt x="353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875;p38">
                <a:extLst>
                  <a:ext uri="{FF2B5EF4-FFF2-40B4-BE49-F238E27FC236}">
                    <a16:creationId xmlns:a16="http://schemas.microsoft.com/office/drawing/2014/main" id="{82020C4E-6092-243F-1729-A58376CA749A}"/>
                  </a:ext>
                </a:extLst>
              </p:cNvPr>
              <p:cNvSpPr/>
              <p:nvPr/>
            </p:nvSpPr>
            <p:spPr>
              <a:xfrm>
                <a:off x="12904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2" y="67"/>
                      <a:pt x="2" y="150"/>
                    </a:cubicBezTo>
                    <a:lnTo>
                      <a:pt x="0" y="150"/>
                    </a:ln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876;p38">
                <a:extLst>
                  <a:ext uri="{FF2B5EF4-FFF2-40B4-BE49-F238E27FC236}">
                    <a16:creationId xmlns:a16="http://schemas.microsoft.com/office/drawing/2014/main" id="{3EBAD0EA-94ED-619B-1E8B-D396E1677202}"/>
                  </a:ext>
                </a:extLst>
              </p:cNvPr>
              <p:cNvSpPr/>
              <p:nvPr/>
            </p:nvSpPr>
            <p:spPr>
              <a:xfrm>
                <a:off x="11907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877;p38">
                <a:extLst>
                  <a:ext uri="{FF2B5EF4-FFF2-40B4-BE49-F238E27FC236}">
                    <a16:creationId xmlns:a16="http://schemas.microsoft.com/office/drawing/2014/main" id="{5C4ECBB1-935F-8AE7-2BB5-98A57C62724D}"/>
                  </a:ext>
                </a:extLst>
              </p:cNvPr>
              <p:cNvSpPr/>
              <p:nvPr/>
            </p:nvSpPr>
            <p:spPr>
              <a:xfrm>
                <a:off x="12217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878;p38">
                <a:extLst>
                  <a:ext uri="{FF2B5EF4-FFF2-40B4-BE49-F238E27FC236}">
                    <a16:creationId xmlns:a16="http://schemas.microsoft.com/office/drawing/2014/main" id="{6BEE3763-115B-654E-0077-C45963F35DDC}"/>
                  </a:ext>
                </a:extLst>
              </p:cNvPr>
              <p:cNvSpPr/>
              <p:nvPr/>
            </p:nvSpPr>
            <p:spPr>
              <a:xfrm>
                <a:off x="10910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879;p38">
                <a:extLst>
                  <a:ext uri="{FF2B5EF4-FFF2-40B4-BE49-F238E27FC236}">
                    <a16:creationId xmlns:a16="http://schemas.microsoft.com/office/drawing/2014/main" id="{E91D5DC4-D0B6-D2BF-80A1-11647477F76A}"/>
                  </a:ext>
                </a:extLst>
              </p:cNvPr>
              <p:cNvSpPr/>
              <p:nvPr/>
            </p:nvSpPr>
            <p:spPr>
              <a:xfrm>
                <a:off x="11220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7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880;p38">
                <a:extLst>
                  <a:ext uri="{FF2B5EF4-FFF2-40B4-BE49-F238E27FC236}">
                    <a16:creationId xmlns:a16="http://schemas.microsoft.com/office/drawing/2014/main" id="{7DFA2018-03D3-38A0-83CA-351E24CB645D}"/>
                  </a:ext>
                </a:extLst>
              </p:cNvPr>
              <p:cNvSpPr/>
              <p:nvPr/>
            </p:nvSpPr>
            <p:spPr>
              <a:xfrm>
                <a:off x="9913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881;p38">
                <a:extLst>
                  <a:ext uri="{FF2B5EF4-FFF2-40B4-BE49-F238E27FC236}">
                    <a16:creationId xmlns:a16="http://schemas.microsoft.com/office/drawing/2014/main" id="{119C8CF8-4CD3-3F5A-B1C9-64B388F3056E}"/>
                  </a:ext>
                </a:extLst>
              </p:cNvPr>
              <p:cNvSpPr/>
              <p:nvPr/>
            </p:nvSpPr>
            <p:spPr>
              <a:xfrm>
                <a:off x="10223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1" y="0"/>
                    </a:moveTo>
                    <a:cubicBezTo>
                      <a:pt x="68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2363" y="413"/>
                    </a:lnTo>
                    <a:lnTo>
                      <a:pt x="2363" y="150"/>
                    </a:lnTo>
                    <a:cubicBezTo>
                      <a:pt x="2363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882;p38">
                <a:extLst>
                  <a:ext uri="{FF2B5EF4-FFF2-40B4-BE49-F238E27FC236}">
                    <a16:creationId xmlns:a16="http://schemas.microsoft.com/office/drawing/2014/main" id="{A6CCB655-C454-D5FD-FD04-8D18D44B7534}"/>
                  </a:ext>
                </a:extLst>
              </p:cNvPr>
              <p:cNvSpPr/>
              <p:nvPr/>
            </p:nvSpPr>
            <p:spPr>
              <a:xfrm>
                <a:off x="89160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2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883;p38">
                <a:extLst>
                  <a:ext uri="{FF2B5EF4-FFF2-40B4-BE49-F238E27FC236}">
                    <a16:creationId xmlns:a16="http://schemas.microsoft.com/office/drawing/2014/main" id="{5CA49C95-1FB6-BA5B-0C3B-2F05D9285F81}"/>
                  </a:ext>
                </a:extLst>
              </p:cNvPr>
              <p:cNvSpPr/>
              <p:nvPr/>
            </p:nvSpPr>
            <p:spPr>
              <a:xfrm>
                <a:off x="9226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884;p38">
                <a:extLst>
                  <a:ext uri="{FF2B5EF4-FFF2-40B4-BE49-F238E27FC236}">
                    <a16:creationId xmlns:a16="http://schemas.microsoft.com/office/drawing/2014/main" id="{87CC5BFB-F861-0363-2DDD-A481427EFC20}"/>
                  </a:ext>
                </a:extLst>
              </p:cNvPr>
              <p:cNvSpPr/>
              <p:nvPr/>
            </p:nvSpPr>
            <p:spPr>
              <a:xfrm>
                <a:off x="628100" y="3332575"/>
                <a:ext cx="1415975" cy="11915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4766" extrusionOk="0">
                    <a:moveTo>
                      <a:pt x="54729" y="130"/>
                    </a:moveTo>
                    <a:cubicBezTo>
                      <a:pt x="54968" y="130"/>
                      <a:pt x="55182" y="281"/>
                      <a:pt x="55261" y="508"/>
                    </a:cubicBezTo>
                    <a:lnTo>
                      <a:pt x="56442" y="3886"/>
                    </a:lnTo>
                    <a:cubicBezTo>
                      <a:pt x="56503" y="4061"/>
                      <a:pt x="56477" y="4247"/>
                      <a:pt x="56368" y="4399"/>
                    </a:cubicBezTo>
                    <a:cubicBezTo>
                      <a:pt x="56261" y="4550"/>
                      <a:pt x="56095" y="4637"/>
                      <a:pt x="55908" y="4637"/>
                    </a:cubicBezTo>
                    <a:lnTo>
                      <a:pt x="1911" y="4637"/>
                    </a:lnTo>
                    <a:cubicBezTo>
                      <a:pt x="1671" y="4637"/>
                      <a:pt x="1457" y="4484"/>
                      <a:pt x="1378" y="4258"/>
                    </a:cubicBezTo>
                    <a:lnTo>
                      <a:pt x="197" y="879"/>
                    </a:lnTo>
                    <a:cubicBezTo>
                      <a:pt x="136" y="705"/>
                      <a:pt x="164" y="518"/>
                      <a:pt x="271" y="367"/>
                    </a:cubicBezTo>
                    <a:cubicBezTo>
                      <a:pt x="378" y="216"/>
                      <a:pt x="546" y="130"/>
                      <a:pt x="731" y="130"/>
                    </a:cubicBezTo>
                    <a:close/>
                    <a:moveTo>
                      <a:pt x="731" y="0"/>
                    </a:moveTo>
                    <a:cubicBezTo>
                      <a:pt x="503" y="0"/>
                      <a:pt x="297" y="107"/>
                      <a:pt x="165" y="292"/>
                    </a:cubicBezTo>
                    <a:cubicBezTo>
                      <a:pt x="32" y="479"/>
                      <a:pt x="0" y="708"/>
                      <a:pt x="75" y="922"/>
                    </a:cubicBezTo>
                    <a:lnTo>
                      <a:pt x="1255" y="4301"/>
                    </a:lnTo>
                    <a:cubicBezTo>
                      <a:pt x="1353" y="4579"/>
                      <a:pt x="1616" y="4766"/>
                      <a:pt x="1911" y="4766"/>
                    </a:cubicBezTo>
                    <a:lnTo>
                      <a:pt x="55908" y="4766"/>
                    </a:lnTo>
                    <a:cubicBezTo>
                      <a:pt x="56136" y="4766"/>
                      <a:pt x="56342" y="4658"/>
                      <a:pt x="56475" y="4473"/>
                    </a:cubicBezTo>
                    <a:cubicBezTo>
                      <a:pt x="56607" y="4289"/>
                      <a:pt x="56639" y="4058"/>
                      <a:pt x="56564" y="3844"/>
                    </a:cubicBezTo>
                    <a:lnTo>
                      <a:pt x="55384" y="465"/>
                    </a:lnTo>
                    <a:cubicBezTo>
                      <a:pt x="55286" y="187"/>
                      <a:pt x="55023" y="0"/>
                      <a:pt x="547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885;p38">
                <a:extLst>
                  <a:ext uri="{FF2B5EF4-FFF2-40B4-BE49-F238E27FC236}">
                    <a16:creationId xmlns:a16="http://schemas.microsoft.com/office/drawing/2014/main" id="{0C1ECA67-CD4A-FAB5-131B-3B9E9B044485}"/>
                  </a:ext>
                </a:extLst>
              </p:cNvPr>
              <p:cNvSpPr/>
              <p:nvPr/>
            </p:nvSpPr>
            <p:spPr>
              <a:xfrm>
                <a:off x="383000" y="2662000"/>
                <a:ext cx="978250" cy="546975"/>
              </a:xfrm>
              <a:custGeom>
                <a:avLst/>
                <a:gdLst/>
                <a:ahLst/>
                <a:cxnLst/>
                <a:rect l="l" t="t" r="r" b="b"/>
                <a:pathLst>
                  <a:path w="39130" h="21879" extrusionOk="0">
                    <a:moveTo>
                      <a:pt x="30809" y="129"/>
                    </a:moveTo>
                    <a:cubicBezTo>
                      <a:pt x="31049" y="129"/>
                      <a:pt x="31263" y="280"/>
                      <a:pt x="31343" y="508"/>
                    </a:cubicBezTo>
                    <a:lnTo>
                      <a:pt x="38932" y="20998"/>
                    </a:lnTo>
                    <a:cubicBezTo>
                      <a:pt x="38993" y="21172"/>
                      <a:pt x="38966" y="21359"/>
                      <a:pt x="38859" y="21510"/>
                    </a:cubicBezTo>
                    <a:cubicBezTo>
                      <a:pt x="38752" y="21662"/>
                      <a:pt x="38584" y="21749"/>
                      <a:pt x="38399" y="21749"/>
                    </a:cubicBezTo>
                    <a:lnTo>
                      <a:pt x="8321" y="21749"/>
                    </a:lnTo>
                    <a:cubicBezTo>
                      <a:pt x="8081" y="21749"/>
                      <a:pt x="7867" y="21596"/>
                      <a:pt x="7788" y="21370"/>
                    </a:cubicBezTo>
                    <a:lnTo>
                      <a:pt x="198" y="880"/>
                    </a:lnTo>
                    <a:cubicBezTo>
                      <a:pt x="139" y="705"/>
                      <a:pt x="165" y="519"/>
                      <a:pt x="272" y="368"/>
                    </a:cubicBezTo>
                    <a:cubicBezTo>
                      <a:pt x="379" y="216"/>
                      <a:pt x="547" y="129"/>
                      <a:pt x="732" y="129"/>
                    </a:cubicBezTo>
                    <a:close/>
                    <a:moveTo>
                      <a:pt x="732" y="1"/>
                    </a:moveTo>
                    <a:cubicBezTo>
                      <a:pt x="504" y="1"/>
                      <a:pt x="298" y="106"/>
                      <a:pt x="166" y="293"/>
                    </a:cubicBezTo>
                    <a:cubicBezTo>
                      <a:pt x="35" y="478"/>
                      <a:pt x="1" y="708"/>
                      <a:pt x="77" y="924"/>
                    </a:cubicBezTo>
                    <a:lnTo>
                      <a:pt x="7665" y="21414"/>
                    </a:lnTo>
                    <a:cubicBezTo>
                      <a:pt x="7763" y="21691"/>
                      <a:pt x="8026" y="21879"/>
                      <a:pt x="8321" y="21879"/>
                    </a:cubicBezTo>
                    <a:lnTo>
                      <a:pt x="38399" y="21879"/>
                    </a:lnTo>
                    <a:cubicBezTo>
                      <a:pt x="38626" y="21879"/>
                      <a:pt x="38833" y="21772"/>
                      <a:pt x="38964" y="21587"/>
                    </a:cubicBezTo>
                    <a:cubicBezTo>
                      <a:pt x="39097" y="21400"/>
                      <a:pt x="39129" y="21171"/>
                      <a:pt x="39053" y="20954"/>
                    </a:cubicBezTo>
                    <a:lnTo>
                      <a:pt x="31465" y="465"/>
                    </a:lnTo>
                    <a:cubicBezTo>
                      <a:pt x="31367" y="187"/>
                      <a:pt x="31104" y="1"/>
                      <a:pt x="308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886;p38">
                <a:extLst>
                  <a:ext uri="{FF2B5EF4-FFF2-40B4-BE49-F238E27FC236}">
                    <a16:creationId xmlns:a16="http://schemas.microsoft.com/office/drawing/2014/main" id="{E3B1BE5B-5142-A3C3-9832-40FCE725B297}"/>
                  </a:ext>
                </a:extLst>
              </p:cNvPr>
              <p:cNvSpPr/>
              <p:nvPr/>
            </p:nvSpPr>
            <p:spPr>
              <a:xfrm>
                <a:off x="422500" y="2546450"/>
                <a:ext cx="775400" cy="3818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15273" extrusionOk="0">
                    <a:moveTo>
                      <a:pt x="710" y="1"/>
                    </a:moveTo>
                    <a:cubicBezTo>
                      <a:pt x="246" y="1"/>
                      <a:pt x="0" y="377"/>
                      <a:pt x="161" y="842"/>
                    </a:cubicBezTo>
                    <a:lnTo>
                      <a:pt x="3613" y="10818"/>
                    </a:lnTo>
                    <a:cubicBezTo>
                      <a:pt x="3774" y="11282"/>
                      <a:pt x="4280" y="11658"/>
                      <a:pt x="4744" y="11658"/>
                    </a:cubicBezTo>
                    <a:lnTo>
                      <a:pt x="26150" y="11658"/>
                    </a:lnTo>
                    <a:lnTo>
                      <a:pt x="31015" y="15273"/>
                    </a:lnTo>
                    <a:lnTo>
                      <a:pt x="29764" y="11658"/>
                    </a:lnTo>
                    <a:lnTo>
                      <a:pt x="26020" y="842"/>
                    </a:lnTo>
                    <a:cubicBezTo>
                      <a:pt x="25860" y="377"/>
                      <a:pt x="25354" y="1"/>
                      <a:pt x="24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887;p38">
                <a:extLst>
                  <a:ext uri="{FF2B5EF4-FFF2-40B4-BE49-F238E27FC236}">
                    <a16:creationId xmlns:a16="http://schemas.microsoft.com/office/drawing/2014/main" id="{9D603BBA-3BDC-3764-8AD1-0BA6A6265795}"/>
                  </a:ext>
                </a:extLst>
              </p:cNvPr>
              <p:cNvSpPr/>
              <p:nvPr/>
            </p:nvSpPr>
            <p:spPr>
              <a:xfrm>
                <a:off x="762200" y="2598025"/>
                <a:ext cx="289725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11589" h="979" extrusionOk="0">
                    <a:moveTo>
                      <a:pt x="415" y="0"/>
                    </a:moveTo>
                    <a:cubicBezTo>
                      <a:pt x="145" y="0"/>
                      <a:pt x="1" y="219"/>
                      <a:pt x="94" y="490"/>
                    </a:cubicBezTo>
                    <a:cubicBezTo>
                      <a:pt x="189" y="760"/>
                      <a:pt x="484" y="979"/>
                      <a:pt x="753" y="979"/>
                    </a:cubicBezTo>
                    <a:lnTo>
                      <a:pt x="11174" y="979"/>
                    </a:lnTo>
                    <a:cubicBezTo>
                      <a:pt x="11445" y="979"/>
                      <a:pt x="11588" y="760"/>
                      <a:pt x="11495" y="490"/>
                    </a:cubicBezTo>
                    <a:cubicBezTo>
                      <a:pt x="11400" y="219"/>
                      <a:pt x="11105" y="0"/>
                      <a:pt x="10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888;p38">
                <a:extLst>
                  <a:ext uri="{FF2B5EF4-FFF2-40B4-BE49-F238E27FC236}">
                    <a16:creationId xmlns:a16="http://schemas.microsoft.com/office/drawing/2014/main" id="{B15F110C-D937-4B86-2CB0-2C362DC06472}"/>
                  </a:ext>
                </a:extLst>
              </p:cNvPr>
              <p:cNvSpPr/>
              <p:nvPr/>
            </p:nvSpPr>
            <p:spPr>
              <a:xfrm>
                <a:off x="486375" y="2598025"/>
                <a:ext cx="24310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979" extrusionOk="0">
                    <a:moveTo>
                      <a:pt x="413" y="0"/>
                    </a:moveTo>
                    <a:cubicBezTo>
                      <a:pt x="144" y="0"/>
                      <a:pt x="0" y="219"/>
                      <a:pt x="93" y="490"/>
                    </a:cubicBezTo>
                    <a:cubicBezTo>
                      <a:pt x="187" y="760"/>
                      <a:pt x="482" y="979"/>
                      <a:pt x="752" y="979"/>
                    </a:cubicBezTo>
                    <a:lnTo>
                      <a:pt x="9311" y="979"/>
                    </a:lnTo>
                    <a:cubicBezTo>
                      <a:pt x="9580" y="979"/>
                      <a:pt x="9724" y="760"/>
                      <a:pt x="9630" y="490"/>
                    </a:cubicBezTo>
                    <a:cubicBezTo>
                      <a:pt x="9537" y="219"/>
                      <a:pt x="9242" y="0"/>
                      <a:pt x="89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889;p38">
                <a:extLst>
                  <a:ext uri="{FF2B5EF4-FFF2-40B4-BE49-F238E27FC236}">
                    <a16:creationId xmlns:a16="http://schemas.microsoft.com/office/drawing/2014/main" id="{959BD111-B1CA-7719-BFA2-3E15221A8D9B}"/>
                  </a:ext>
                </a:extLst>
              </p:cNvPr>
              <p:cNvSpPr/>
              <p:nvPr/>
            </p:nvSpPr>
            <p:spPr>
              <a:xfrm>
                <a:off x="508375" y="2661650"/>
                <a:ext cx="995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981" extrusionOk="0">
                    <a:moveTo>
                      <a:pt x="415" y="1"/>
                    </a:moveTo>
                    <a:cubicBezTo>
                      <a:pt x="144" y="1"/>
                      <a:pt x="1" y="221"/>
                      <a:pt x="94" y="492"/>
                    </a:cubicBezTo>
                    <a:cubicBezTo>
                      <a:pt x="189" y="761"/>
                      <a:pt x="484" y="981"/>
                      <a:pt x="754" y="981"/>
                    </a:cubicBezTo>
                    <a:lnTo>
                      <a:pt x="3566" y="981"/>
                    </a:lnTo>
                    <a:cubicBezTo>
                      <a:pt x="3837" y="981"/>
                      <a:pt x="3980" y="762"/>
                      <a:pt x="3886" y="492"/>
                    </a:cubicBezTo>
                    <a:cubicBezTo>
                      <a:pt x="3792" y="221"/>
                      <a:pt x="3497" y="1"/>
                      <a:pt x="3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890;p38">
                <a:extLst>
                  <a:ext uri="{FF2B5EF4-FFF2-40B4-BE49-F238E27FC236}">
                    <a16:creationId xmlns:a16="http://schemas.microsoft.com/office/drawing/2014/main" id="{BE8D8775-C1DA-AA39-FFB3-97297572EDD5}"/>
                  </a:ext>
                </a:extLst>
              </p:cNvPr>
              <p:cNvSpPr/>
              <p:nvPr/>
            </p:nvSpPr>
            <p:spPr>
              <a:xfrm>
                <a:off x="715725" y="2661650"/>
                <a:ext cx="35820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4328" h="981" extrusionOk="0">
                    <a:moveTo>
                      <a:pt x="414" y="1"/>
                    </a:moveTo>
                    <a:cubicBezTo>
                      <a:pt x="145" y="1"/>
                      <a:pt x="1" y="221"/>
                      <a:pt x="94" y="492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3914" y="981"/>
                    </a:lnTo>
                    <a:cubicBezTo>
                      <a:pt x="14184" y="981"/>
                      <a:pt x="14328" y="762"/>
                      <a:pt x="14235" y="492"/>
                    </a:cubicBezTo>
                    <a:cubicBezTo>
                      <a:pt x="14141" y="221"/>
                      <a:pt x="13846" y="1"/>
                      <a:pt x="135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891;p38">
                <a:extLst>
                  <a:ext uri="{FF2B5EF4-FFF2-40B4-BE49-F238E27FC236}">
                    <a16:creationId xmlns:a16="http://schemas.microsoft.com/office/drawing/2014/main" id="{53F4BEFC-E22B-AFC2-3585-94604CF038F6}"/>
                  </a:ext>
                </a:extLst>
              </p:cNvPr>
              <p:cNvSpPr/>
              <p:nvPr/>
            </p:nvSpPr>
            <p:spPr>
              <a:xfrm>
                <a:off x="530425" y="2725325"/>
                <a:ext cx="39165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5666" h="981" extrusionOk="0">
                    <a:moveTo>
                      <a:pt x="414" y="1"/>
                    </a:moveTo>
                    <a:cubicBezTo>
                      <a:pt x="143" y="1"/>
                      <a:pt x="1" y="220"/>
                      <a:pt x="94" y="490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5253" y="981"/>
                    </a:lnTo>
                    <a:cubicBezTo>
                      <a:pt x="15524" y="981"/>
                      <a:pt x="15666" y="761"/>
                      <a:pt x="15572" y="490"/>
                    </a:cubicBezTo>
                    <a:cubicBezTo>
                      <a:pt x="15479" y="220"/>
                      <a:pt x="15184" y="1"/>
                      <a:pt x="149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892;p38">
                <a:extLst>
                  <a:ext uri="{FF2B5EF4-FFF2-40B4-BE49-F238E27FC236}">
                    <a16:creationId xmlns:a16="http://schemas.microsoft.com/office/drawing/2014/main" id="{02CCD453-DA83-18FC-10F6-E0CC5862F3F3}"/>
                  </a:ext>
                </a:extLst>
              </p:cNvPr>
              <p:cNvSpPr/>
              <p:nvPr/>
            </p:nvSpPr>
            <p:spPr>
              <a:xfrm>
                <a:off x="959825" y="2725325"/>
                <a:ext cx="13617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5447" h="981" extrusionOk="0">
                    <a:moveTo>
                      <a:pt x="415" y="1"/>
                    </a:moveTo>
                    <a:cubicBezTo>
                      <a:pt x="144" y="1"/>
                      <a:pt x="0" y="220"/>
                      <a:pt x="94" y="490"/>
                    </a:cubicBezTo>
                    <a:cubicBezTo>
                      <a:pt x="187" y="761"/>
                      <a:pt x="482" y="981"/>
                      <a:pt x="752" y="981"/>
                    </a:cubicBezTo>
                    <a:lnTo>
                      <a:pt x="5032" y="981"/>
                    </a:lnTo>
                    <a:cubicBezTo>
                      <a:pt x="5302" y="981"/>
                      <a:pt x="5446" y="761"/>
                      <a:pt x="5351" y="490"/>
                    </a:cubicBezTo>
                    <a:cubicBezTo>
                      <a:pt x="5258" y="220"/>
                      <a:pt x="4963" y="1"/>
                      <a:pt x="46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893;p38">
                <a:extLst>
                  <a:ext uri="{FF2B5EF4-FFF2-40B4-BE49-F238E27FC236}">
                    <a16:creationId xmlns:a16="http://schemas.microsoft.com/office/drawing/2014/main" id="{4F1C568C-ACC0-F586-9962-E40FCEC72D69}"/>
                  </a:ext>
                </a:extLst>
              </p:cNvPr>
              <p:cNvSpPr/>
              <p:nvPr/>
            </p:nvSpPr>
            <p:spPr>
              <a:xfrm>
                <a:off x="1159725" y="2436575"/>
                <a:ext cx="740875" cy="38177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15271" extrusionOk="0">
                    <a:moveTo>
                      <a:pt x="711" y="0"/>
                    </a:moveTo>
                    <a:cubicBezTo>
                      <a:pt x="246" y="0"/>
                      <a:pt x="0" y="376"/>
                      <a:pt x="161" y="840"/>
                    </a:cubicBezTo>
                    <a:lnTo>
                      <a:pt x="3905" y="11656"/>
                    </a:lnTo>
                    <a:lnTo>
                      <a:pt x="5156" y="15271"/>
                    </a:lnTo>
                    <a:lnTo>
                      <a:pt x="7519" y="11656"/>
                    </a:lnTo>
                    <a:lnTo>
                      <a:pt x="28925" y="11656"/>
                    </a:lnTo>
                    <a:cubicBezTo>
                      <a:pt x="29388" y="11656"/>
                      <a:pt x="29634" y="11280"/>
                      <a:pt x="29474" y="10816"/>
                    </a:cubicBezTo>
                    <a:lnTo>
                      <a:pt x="26022" y="840"/>
                    </a:lnTo>
                    <a:cubicBezTo>
                      <a:pt x="25861" y="376"/>
                      <a:pt x="25355" y="0"/>
                      <a:pt x="248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894;p38">
                <a:extLst>
                  <a:ext uri="{FF2B5EF4-FFF2-40B4-BE49-F238E27FC236}">
                    <a16:creationId xmlns:a16="http://schemas.microsoft.com/office/drawing/2014/main" id="{096977E5-92A0-1F37-1CD4-49E6A2797A99}"/>
                  </a:ext>
                </a:extLst>
              </p:cNvPr>
              <p:cNvSpPr/>
              <p:nvPr/>
            </p:nvSpPr>
            <p:spPr>
              <a:xfrm>
                <a:off x="1398250" y="2463025"/>
                <a:ext cx="262925" cy="235875"/>
              </a:xfrm>
              <a:custGeom>
                <a:avLst/>
                <a:gdLst/>
                <a:ahLst/>
                <a:cxnLst/>
                <a:rect l="l" t="t" r="r" b="b"/>
                <a:pathLst>
                  <a:path w="10517" h="9435" extrusionOk="0">
                    <a:moveTo>
                      <a:pt x="3730" y="302"/>
                    </a:moveTo>
                    <a:cubicBezTo>
                      <a:pt x="6165" y="302"/>
                      <a:pt x="8832" y="2283"/>
                      <a:pt x="9674" y="4717"/>
                    </a:cubicBezTo>
                    <a:cubicBezTo>
                      <a:pt x="10517" y="7152"/>
                      <a:pt x="9222" y="9132"/>
                      <a:pt x="6786" y="9132"/>
                    </a:cubicBezTo>
                    <a:cubicBezTo>
                      <a:pt x="4352" y="9132"/>
                      <a:pt x="1686" y="7152"/>
                      <a:pt x="843" y="4717"/>
                    </a:cubicBezTo>
                    <a:cubicBezTo>
                      <a:pt x="1" y="2283"/>
                      <a:pt x="1296" y="302"/>
                      <a:pt x="3730" y="302"/>
                    </a:cubicBezTo>
                    <a:close/>
                    <a:moveTo>
                      <a:pt x="3626" y="0"/>
                    </a:moveTo>
                    <a:cubicBezTo>
                      <a:pt x="2366" y="0"/>
                      <a:pt x="1351" y="491"/>
                      <a:pt x="768" y="1381"/>
                    </a:cubicBezTo>
                    <a:cubicBezTo>
                      <a:pt x="186" y="2272"/>
                      <a:pt x="105" y="3457"/>
                      <a:pt x="541" y="4717"/>
                    </a:cubicBezTo>
                    <a:cubicBezTo>
                      <a:pt x="976" y="5978"/>
                      <a:pt x="1877" y="7162"/>
                      <a:pt x="3077" y="8053"/>
                    </a:cubicBezTo>
                    <a:cubicBezTo>
                      <a:pt x="4277" y="8944"/>
                      <a:pt x="5630" y="9435"/>
                      <a:pt x="6892" y="9435"/>
                    </a:cubicBezTo>
                    <a:cubicBezTo>
                      <a:pt x="8151" y="9435"/>
                      <a:pt x="9167" y="8944"/>
                      <a:pt x="9749" y="8053"/>
                    </a:cubicBezTo>
                    <a:cubicBezTo>
                      <a:pt x="10332" y="7162"/>
                      <a:pt x="10413" y="5978"/>
                      <a:pt x="9975" y="4717"/>
                    </a:cubicBezTo>
                    <a:cubicBezTo>
                      <a:pt x="9540" y="3457"/>
                      <a:pt x="8639" y="2272"/>
                      <a:pt x="7440" y="1381"/>
                    </a:cubicBezTo>
                    <a:cubicBezTo>
                      <a:pt x="6240" y="491"/>
                      <a:pt x="4886" y="0"/>
                      <a:pt x="3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895;p38">
                <a:extLst>
                  <a:ext uri="{FF2B5EF4-FFF2-40B4-BE49-F238E27FC236}">
                    <a16:creationId xmlns:a16="http://schemas.microsoft.com/office/drawing/2014/main" id="{790C360E-8F03-18CB-523B-05FEF65B21BE}"/>
                  </a:ext>
                </a:extLst>
              </p:cNvPr>
              <p:cNvSpPr/>
              <p:nvPr/>
            </p:nvSpPr>
            <p:spPr>
              <a:xfrm>
                <a:off x="1456050" y="2496050"/>
                <a:ext cx="127650" cy="16985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6794" extrusionOk="0">
                    <a:moveTo>
                      <a:pt x="1890" y="0"/>
                    </a:moveTo>
                    <a:cubicBezTo>
                      <a:pt x="780" y="0"/>
                      <a:pt x="176" y="491"/>
                      <a:pt x="1" y="1265"/>
                    </a:cubicBezTo>
                    <a:lnTo>
                      <a:pt x="1227" y="1934"/>
                    </a:lnTo>
                    <a:cubicBezTo>
                      <a:pt x="1340" y="1500"/>
                      <a:pt x="1644" y="1236"/>
                      <a:pt x="2178" y="1236"/>
                    </a:cubicBezTo>
                    <a:cubicBezTo>
                      <a:pt x="2713" y="1236"/>
                      <a:pt x="3167" y="1529"/>
                      <a:pt x="3327" y="1991"/>
                    </a:cubicBezTo>
                    <a:cubicBezTo>
                      <a:pt x="3612" y="2812"/>
                      <a:pt x="2430" y="3104"/>
                      <a:pt x="2887" y="4425"/>
                    </a:cubicBezTo>
                    <a:lnTo>
                      <a:pt x="4129" y="4425"/>
                    </a:lnTo>
                    <a:cubicBezTo>
                      <a:pt x="3783" y="3425"/>
                      <a:pt x="5106" y="3255"/>
                      <a:pt x="4583" y="1746"/>
                    </a:cubicBezTo>
                    <a:cubicBezTo>
                      <a:pt x="4197" y="632"/>
                      <a:pt x="3123" y="0"/>
                      <a:pt x="1890" y="0"/>
                    </a:cubicBezTo>
                    <a:close/>
                    <a:moveTo>
                      <a:pt x="3743" y="5094"/>
                    </a:moveTo>
                    <a:cubicBezTo>
                      <a:pt x="3283" y="5094"/>
                      <a:pt x="3078" y="5454"/>
                      <a:pt x="3245" y="5934"/>
                    </a:cubicBezTo>
                    <a:cubicBezTo>
                      <a:pt x="3409" y="6406"/>
                      <a:pt x="3870" y="6793"/>
                      <a:pt x="4332" y="6793"/>
                    </a:cubicBezTo>
                    <a:cubicBezTo>
                      <a:pt x="4792" y="6793"/>
                      <a:pt x="4986" y="6406"/>
                      <a:pt x="4824" y="5934"/>
                    </a:cubicBezTo>
                    <a:cubicBezTo>
                      <a:pt x="4658" y="5454"/>
                      <a:pt x="4205" y="5094"/>
                      <a:pt x="3743" y="50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4" name="Google Shape;896;p38">
              <a:extLst>
                <a:ext uri="{FF2B5EF4-FFF2-40B4-BE49-F238E27FC236}">
                  <a16:creationId xmlns:a16="http://schemas.microsoft.com/office/drawing/2014/main" id="{CEB592E6-053F-2AFC-F893-40C85E1F2D18}"/>
                </a:ext>
              </a:extLst>
            </p:cNvPr>
            <p:cNvGrpSpPr/>
            <p:nvPr/>
          </p:nvGrpSpPr>
          <p:grpSpPr>
            <a:xfrm>
              <a:off x="5539001" y="2890336"/>
              <a:ext cx="1893112" cy="1225375"/>
              <a:chOff x="2974500" y="2561175"/>
              <a:chExt cx="1569875" cy="1016150"/>
            </a:xfrm>
          </p:grpSpPr>
          <p:sp>
            <p:nvSpPr>
              <p:cNvPr id="635" name="Google Shape;897;p38">
                <a:extLst>
                  <a:ext uri="{FF2B5EF4-FFF2-40B4-BE49-F238E27FC236}">
                    <a16:creationId xmlns:a16="http://schemas.microsoft.com/office/drawing/2014/main" id="{1D5AAC14-1B1A-143D-D151-7FA26EB75541}"/>
                  </a:ext>
                </a:extLst>
              </p:cNvPr>
              <p:cNvSpPr/>
              <p:nvPr/>
            </p:nvSpPr>
            <p:spPr>
              <a:xfrm>
                <a:off x="3767725" y="2819975"/>
                <a:ext cx="372250" cy="644550"/>
              </a:xfrm>
              <a:custGeom>
                <a:avLst/>
                <a:gdLst/>
                <a:ahLst/>
                <a:cxnLst/>
                <a:rect l="l" t="t" r="r" b="b"/>
                <a:pathLst>
                  <a:path w="14890" h="25782" extrusionOk="0">
                    <a:moveTo>
                      <a:pt x="10230" y="0"/>
                    </a:moveTo>
                    <a:cubicBezTo>
                      <a:pt x="10244" y="65"/>
                      <a:pt x="10152" y="129"/>
                      <a:pt x="9999" y="190"/>
                    </a:cubicBezTo>
                    <a:cubicBezTo>
                      <a:pt x="9630" y="340"/>
                      <a:pt x="8904" y="484"/>
                      <a:pt x="8423" y="635"/>
                    </a:cubicBezTo>
                    <a:cubicBezTo>
                      <a:pt x="8342" y="661"/>
                      <a:pt x="8268" y="685"/>
                      <a:pt x="8204" y="711"/>
                    </a:cubicBezTo>
                    <a:cubicBezTo>
                      <a:pt x="8039" y="779"/>
                      <a:pt x="7810" y="889"/>
                      <a:pt x="7559" y="1014"/>
                    </a:cubicBezTo>
                    <a:cubicBezTo>
                      <a:pt x="7230" y="1179"/>
                      <a:pt x="6863" y="1369"/>
                      <a:pt x="6556" y="1523"/>
                    </a:cubicBezTo>
                    <a:cubicBezTo>
                      <a:pt x="6244" y="1678"/>
                      <a:pt x="5995" y="1795"/>
                      <a:pt x="5908" y="1808"/>
                    </a:cubicBezTo>
                    <a:lnTo>
                      <a:pt x="5908" y="2069"/>
                    </a:lnTo>
                    <a:cubicBezTo>
                      <a:pt x="5908" y="2069"/>
                      <a:pt x="4792" y="2746"/>
                      <a:pt x="4166" y="3161"/>
                    </a:cubicBezTo>
                    <a:cubicBezTo>
                      <a:pt x="4163" y="3174"/>
                      <a:pt x="4162" y="3188"/>
                      <a:pt x="4160" y="3200"/>
                    </a:cubicBezTo>
                    <a:cubicBezTo>
                      <a:pt x="4042" y="4147"/>
                      <a:pt x="3783" y="5607"/>
                      <a:pt x="3197" y="6847"/>
                    </a:cubicBezTo>
                    <a:cubicBezTo>
                      <a:pt x="2824" y="7636"/>
                      <a:pt x="2466" y="8732"/>
                      <a:pt x="2607" y="9900"/>
                    </a:cubicBezTo>
                    <a:cubicBezTo>
                      <a:pt x="2691" y="10595"/>
                      <a:pt x="2952" y="11316"/>
                      <a:pt x="3494" y="12013"/>
                    </a:cubicBezTo>
                    <a:cubicBezTo>
                      <a:pt x="3570" y="14035"/>
                      <a:pt x="2971" y="16216"/>
                      <a:pt x="1933" y="17191"/>
                    </a:cubicBezTo>
                    <a:cubicBezTo>
                      <a:pt x="1406" y="17016"/>
                      <a:pt x="978" y="16562"/>
                      <a:pt x="615" y="16562"/>
                    </a:cubicBezTo>
                    <a:cubicBezTo>
                      <a:pt x="528" y="16562"/>
                      <a:pt x="444" y="16588"/>
                      <a:pt x="364" y="16651"/>
                    </a:cubicBezTo>
                    <a:cubicBezTo>
                      <a:pt x="0" y="16934"/>
                      <a:pt x="70" y="18409"/>
                      <a:pt x="208" y="19122"/>
                    </a:cubicBezTo>
                    <a:cubicBezTo>
                      <a:pt x="298" y="19206"/>
                      <a:pt x="385" y="19289"/>
                      <a:pt x="474" y="19370"/>
                    </a:cubicBezTo>
                    <a:cubicBezTo>
                      <a:pt x="474" y="19370"/>
                      <a:pt x="346" y="18148"/>
                      <a:pt x="1038" y="18148"/>
                    </a:cubicBezTo>
                    <a:cubicBezTo>
                      <a:pt x="1434" y="18148"/>
                      <a:pt x="1378" y="19334"/>
                      <a:pt x="1813" y="20596"/>
                    </a:cubicBezTo>
                    <a:cubicBezTo>
                      <a:pt x="1818" y="20606"/>
                      <a:pt x="1821" y="20619"/>
                      <a:pt x="1826" y="20631"/>
                    </a:cubicBezTo>
                    <a:cubicBezTo>
                      <a:pt x="2151" y="21556"/>
                      <a:pt x="2746" y="22514"/>
                      <a:pt x="3983" y="23068"/>
                    </a:cubicBezTo>
                    <a:cubicBezTo>
                      <a:pt x="4110" y="23048"/>
                      <a:pt x="4234" y="23028"/>
                      <a:pt x="4353" y="23010"/>
                    </a:cubicBezTo>
                    <a:cubicBezTo>
                      <a:pt x="4625" y="22966"/>
                      <a:pt x="4879" y="22924"/>
                      <a:pt x="5110" y="22883"/>
                    </a:cubicBezTo>
                    <a:cubicBezTo>
                      <a:pt x="5691" y="22782"/>
                      <a:pt x="6247" y="22736"/>
                      <a:pt x="6773" y="22736"/>
                    </a:cubicBezTo>
                    <a:cubicBezTo>
                      <a:pt x="7301" y="22736"/>
                      <a:pt x="7799" y="22783"/>
                      <a:pt x="8262" y="22868"/>
                    </a:cubicBezTo>
                    <a:cubicBezTo>
                      <a:pt x="10427" y="23265"/>
                      <a:pt x="11841" y="24508"/>
                      <a:pt x="12064" y="25782"/>
                    </a:cubicBezTo>
                    <a:cubicBezTo>
                      <a:pt x="12093" y="25773"/>
                      <a:pt x="14798" y="24945"/>
                      <a:pt x="12454" y="21534"/>
                    </a:cubicBezTo>
                    <a:cubicBezTo>
                      <a:pt x="12780" y="21027"/>
                      <a:pt x="13521" y="20668"/>
                      <a:pt x="13621" y="20110"/>
                    </a:cubicBezTo>
                    <a:cubicBezTo>
                      <a:pt x="13719" y="19552"/>
                      <a:pt x="13153" y="18224"/>
                      <a:pt x="13153" y="18224"/>
                    </a:cubicBezTo>
                    <a:cubicBezTo>
                      <a:pt x="13153" y="18224"/>
                      <a:pt x="13697" y="14503"/>
                      <a:pt x="14352" y="11473"/>
                    </a:cubicBezTo>
                    <a:cubicBezTo>
                      <a:pt x="14278" y="11383"/>
                      <a:pt x="14203" y="11291"/>
                      <a:pt x="14125" y="11198"/>
                    </a:cubicBezTo>
                    <a:cubicBezTo>
                      <a:pt x="13821" y="10828"/>
                      <a:pt x="13580" y="10455"/>
                      <a:pt x="13390" y="10085"/>
                    </a:cubicBezTo>
                    <a:cubicBezTo>
                      <a:pt x="12072" y="7513"/>
                      <a:pt x="13260" y="5082"/>
                      <a:pt x="13260" y="5082"/>
                    </a:cubicBezTo>
                    <a:lnTo>
                      <a:pt x="13258" y="5082"/>
                    </a:lnTo>
                    <a:cubicBezTo>
                      <a:pt x="13258" y="5082"/>
                      <a:pt x="13836" y="4018"/>
                      <a:pt x="14890" y="3116"/>
                    </a:cubicBezTo>
                    <a:cubicBezTo>
                      <a:pt x="14890" y="3116"/>
                      <a:pt x="14772" y="3044"/>
                      <a:pt x="14544" y="2921"/>
                    </a:cubicBezTo>
                    <a:cubicBezTo>
                      <a:pt x="13976" y="2615"/>
                      <a:pt x="12728" y="1996"/>
                      <a:pt x="10939" y="1393"/>
                    </a:cubicBezTo>
                    <a:lnTo>
                      <a:pt x="102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898;p38">
                <a:extLst>
                  <a:ext uri="{FF2B5EF4-FFF2-40B4-BE49-F238E27FC236}">
                    <a16:creationId xmlns:a16="http://schemas.microsoft.com/office/drawing/2014/main" id="{69FF93A3-B52E-25D9-E174-FB2B81A9A639}"/>
                  </a:ext>
                </a:extLst>
              </p:cNvPr>
              <p:cNvSpPr/>
              <p:nvPr/>
            </p:nvSpPr>
            <p:spPr>
              <a:xfrm>
                <a:off x="3813050" y="3072075"/>
                <a:ext cx="324650" cy="392450"/>
              </a:xfrm>
              <a:custGeom>
                <a:avLst/>
                <a:gdLst/>
                <a:ahLst/>
                <a:cxnLst/>
                <a:rect l="l" t="t" r="r" b="b"/>
                <a:pathLst>
                  <a:path w="12986" h="15698" extrusionOk="0">
                    <a:moveTo>
                      <a:pt x="11577" y="1"/>
                    </a:moveTo>
                    <a:cubicBezTo>
                      <a:pt x="11508" y="1791"/>
                      <a:pt x="10988" y="8307"/>
                      <a:pt x="7099" y="9305"/>
                    </a:cubicBezTo>
                    <a:cubicBezTo>
                      <a:pt x="5801" y="9638"/>
                      <a:pt x="4690" y="9713"/>
                      <a:pt x="3754" y="9713"/>
                    </a:cubicBezTo>
                    <a:cubicBezTo>
                      <a:pt x="2984" y="9713"/>
                      <a:pt x="2332" y="9663"/>
                      <a:pt x="1792" y="9663"/>
                    </a:cubicBezTo>
                    <a:cubicBezTo>
                      <a:pt x="908" y="9663"/>
                      <a:pt x="321" y="9798"/>
                      <a:pt x="0" y="10512"/>
                    </a:cubicBezTo>
                    <a:cubicBezTo>
                      <a:pt x="5" y="10522"/>
                      <a:pt x="8" y="10535"/>
                      <a:pt x="13" y="10547"/>
                    </a:cubicBezTo>
                    <a:cubicBezTo>
                      <a:pt x="338" y="11472"/>
                      <a:pt x="933" y="12430"/>
                      <a:pt x="2170" y="12984"/>
                    </a:cubicBezTo>
                    <a:cubicBezTo>
                      <a:pt x="2297" y="12964"/>
                      <a:pt x="2421" y="12944"/>
                      <a:pt x="2540" y="12926"/>
                    </a:cubicBezTo>
                    <a:cubicBezTo>
                      <a:pt x="2812" y="12882"/>
                      <a:pt x="3066" y="12840"/>
                      <a:pt x="3297" y="12799"/>
                    </a:cubicBezTo>
                    <a:cubicBezTo>
                      <a:pt x="3878" y="12698"/>
                      <a:pt x="4434" y="12652"/>
                      <a:pt x="4960" y="12652"/>
                    </a:cubicBezTo>
                    <a:cubicBezTo>
                      <a:pt x="5488" y="12652"/>
                      <a:pt x="5986" y="12699"/>
                      <a:pt x="6449" y="12784"/>
                    </a:cubicBezTo>
                    <a:cubicBezTo>
                      <a:pt x="8614" y="13181"/>
                      <a:pt x="10028" y="14424"/>
                      <a:pt x="10251" y="15698"/>
                    </a:cubicBezTo>
                    <a:cubicBezTo>
                      <a:pt x="10280" y="15689"/>
                      <a:pt x="12985" y="14861"/>
                      <a:pt x="10641" y="11450"/>
                    </a:cubicBezTo>
                    <a:cubicBezTo>
                      <a:pt x="10967" y="10943"/>
                      <a:pt x="11708" y="10584"/>
                      <a:pt x="11808" y="10026"/>
                    </a:cubicBezTo>
                    <a:cubicBezTo>
                      <a:pt x="11906" y="9468"/>
                      <a:pt x="11340" y="8140"/>
                      <a:pt x="11340" y="8140"/>
                    </a:cubicBezTo>
                    <a:lnTo>
                      <a:pt x="11338" y="8140"/>
                    </a:lnTo>
                    <a:cubicBezTo>
                      <a:pt x="11338" y="8140"/>
                      <a:pt x="11884" y="4419"/>
                      <a:pt x="12539" y="1389"/>
                    </a:cubicBezTo>
                    <a:cubicBezTo>
                      <a:pt x="12465" y="1300"/>
                      <a:pt x="12390" y="1207"/>
                      <a:pt x="12312" y="1114"/>
                    </a:cubicBezTo>
                    <a:cubicBezTo>
                      <a:pt x="12008" y="744"/>
                      <a:pt x="11767" y="371"/>
                      <a:pt x="11577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899;p38">
                <a:extLst>
                  <a:ext uri="{FF2B5EF4-FFF2-40B4-BE49-F238E27FC236}">
                    <a16:creationId xmlns:a16="http://schemas.microsoft.com/office/drawing/2014/main" id="{4F18F2D5-D043-8F3A-2CE0-7B4934DDC5FE}"/>
                  </a:ext>
                </a:extLst>
              </p:cNvPr>
              <p:cNvSpPr/>
              <p:nvPr/>
            </p:nvSpPr>
            <p:spPr>
              <a:xfrm>
                <a:off x="3832850" y="2561900"/>
                <a:ext cx="325425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3017" h="13244" extrusionOk="0">
                    <a:moveTo>
                      <a:pt x="4624" y="1"/>
                    </a:moveTo>
                    <a:cubicBezTo>
                      <a:pt x="2975" y="1"/>
                      <a:pt x="1513" y="1059"/>
                      <a:pt x="684" y="2269"/>
                    </a:cubicBezTo>
                    <a:cubicBezTo>
                      <a:pt x="327" y="2788"/>
                      <a:pt x="89" y="3333"/>
                      <a:pt x="0" y="3836"/>
                    </a:cubicBezTo>
                    <a:cubicBezTo>
                      <a:pt x="129" y="3969"/>
                      <a:pt x="265" y="4095"/>
                      <a:pt x="404" y="4211"/>
                    </a:cubicBezTo>
                    <a:cubicBezTo>
                      <a:pt x="2110" y="5642"/>
                      <a:pt x="4484" y="5877"/>
                      <a:pt x="4484" y="5877"/>
                    </a:cubicBezTo>
                    <a:cubicBezTo>
                      <a:pt x="4484" y="5877"/>
                      <a:pt x="4325" y="6183"/>
                      <a:pt x="4113" y="6647"/>
                    </a:cubicBezTo>
                    <a:cubicBezTo>
                      <a:pt x="4082" y="6715"/>
                      <a:pt x="4102" y="6796"/>
                      <a:pt x="4162" y="6842"/>
                    </a:cubicBezTo>
                    <a:cubicBezTo>
                      <a:pt x="4478" y="7088"/>
                      <a:pt x="4685" y="7113"/>
                      <a:pt x="4685" y="7113"/>
                    </a:cubicBezTo>
                    <a:cubicBezTo>
                      <a:pt x="4685" y="7107"/>
                      <a:pt x="4683" y="7099"/>
                      <a:pt x="4682" y="7091"/>
                    </a:cubicBezTo>
                    <a:cubicBezTo>
                      <a:pt x="4682" y="7090"/>
                      <a:pt x="4682" y="7088"/>
                      <a:pt x="4682" y="7087"/>
                    </a:cubicBezTo>
                    <a:cubicBezTo>
                      <a:pt x="4680" y="7081"/>
                      <a:pt x="4680" y="7073"/>
                      <a:pt x="4679" y="7065"/>
                    </a:cubicBezTo>
                    <a:cubicBezTo>
                      <a:pt x="4677" y="7058"/>
                      <a:pt x="4677" y="7050"/>
                      <a:pt x="4676" y="7041"/>
                    </a:cubicBezTo>
                    <a:cubicBezTo>
                      <a:pt x="4674" y="7026"/>
                      <a:pt x="4674" y="7010"/>
                      <a:pt x="4673" y="6994"/>
                    </a:cubicBezTo>
                    <a:cubicBezTo>
                      <a:pt x="4673" y="6987"/>
                      <a:pt x="4673" y="6983"/>
                      <a:pt x="4671" y="6978"/>
                    </a:cubicBezTo>
                    <a:cubicBezTo>
                      <a:pt x="4671" y="6969"/>
                      <a:pt x="4671" y="6960"/>
                      <a:pt x="4671" y="6951"/>
                    </a:cubicBezTo>
                    <a:cubicBezTo>
                      <a:pt x="4671" y="6940"/>
                      <a:pt x="4669" y="6931"/>
                      <a:pt x="4669" y="6920"/>
                    </a:cubicBezTo>
                    <a:cubicBezTo>
                      <a:pt x="4669" y="6616"/>
                      <a:pt x="4778" y="6277"/>
                      <a:pt x="4992" y="5971"/>
                    </a:cubicBezTo>
                    <a:cubicBezTo>
                      <a:pt x="5061" y="5874"/>
                      <a:pt x="5137" y="5786"/>
                      <a:pt x="5217" y="5708"/>
                    </a:cubicBezTo>
                    <a:cubicBezTo>
                      <a:pt x="5498" y="5434"/>
                      <a:pt x="5840" y="5282"/>
                      <a:pt x="6149" y="5282"/>
                    </a:cubicBezTo>
                    <a:cubicBezTo>
                      <a:pt x="6319" y="5282"/>
                      <a:pt x="6478" y="5328"/>
                      <a:pt x="6614" y="5423"/>
                    </a:cubicBezTo>
                    <a:cubicBezTo>
                      <a:pt x="6811" y="5563"/>
                      <a:pt x="6926" y="5784"/>
                      <a:pt x="6957" y="6043"/>
                    </a:cubicBezTo>
                    <a:cubicBezTo>
                      <a:pt x="6973" y="6186"/>
                      <a:pt x="6964" y="6342"/>
                      <a:pt x="6929" y="6500"/>
                    </a:cubicBezTo>
                    <a:cubicBezTo>
                      <a:pt x="6882" y="6714"/>
                      <a:pt x="6787" y="6932"/>
                      <a:pt x="6643" y="7136"/>
                    </a:cubicBezTo>
                    <a:cubicBezTo>
                      <a:pt x="6539" y="7283"/>
                      <a:pt x="6420" y="7408"/>
                      <a:pt x="6292" y="7510"/>
                    </a:cubicBezTo>
                    <a:cubicBezTo>
                      <a:pt x="6475" y="8227"/>
                      <a:pt x="6912" y="9342"/>
                      <a:pt x="7201" y="10047"/>
                    </a:cubicBezTo>
                    <a:cubicBezTo>
                      <a:pt x="7478" y="10091"/>
                      <a:pt x="7605" y="10215"/>
                      <a:pt x="7626" y="10323"/>
                    </a:cubicBezTo>
                    <a:lnTo>
                      <a:pt x="8334" y="11716"/>
                    </a:lnTo>
                    <a:cubicBezTo>
                      <a:pt x="10123" y="12319"/>
                      <a:pt x="11371" y="12938"/>
                      <a:pt x="11939" y="13244"/>
                    </a:cubicBezTo>
                    <a:cubicBezTo>
                      <a:pt x="12526" y="12363"/>
                      <a:pt x="12800" y="11550"/>
                      <a:pt x="12847" y="10819"/>
                    </a:cubicBezTo>
                    <a:cubicBezTo>
                      <a:pt x="13016" y="8210"/>
                      <a:pt x="10300" y="6636"/>
                      <a:pt x="8628" y="6636"/>
                    </a:cubicBezTo>
                    <a:cubicBezTo>
                      <a:pt x="8512" y="6636"/>
                      <a:pt x="8402" y="6644"/>
                      <a:pt x="8297" y="6659"/>
                    </a:cubicBezTo>
                    <a:cubicBezTo>
                      <a:pt x="8930" y="5327"/>
                      <a:pt x="9048" y="3422"/>
                      <a:pt x="8342" y="2142"/>
                    </a:cubicBezTo>
                    <a:cubicBezTo>
                      <a:pt x="8275" y="2019"/>
                      <a:pt x="8198" y="1901"/>
                      <a:pt x="8116" y="1789"/>
                    </a:cubicBezTo>
                    <a:cubicBezTo>
                      <a:pt x="8044" y="1696"/>
                      <a:pt x="7966" y="1606"/>
                      <a:pt x="7883" y="1522"/>
                    </a:cubicBezTo>
                    <a:cubicBezTo>
                      <a:pt x="6798" y="430"/>
                      <a:pt x="5673" y="1"/>
                      <a:pt x="4624" y="1"/>
                    </a:cubicBezTo>
                    <a:close/>
                  </a:path>
                </a:pathLst>
              </a:custGeom>
              <a:solidFill>
                <a:srgbClr val="E260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900;p38">
                <a:extLst>
                  <a:ext uri="{FF2B5EF4-FFF2-40B4-BE49-F238E27FC236}">
                    <a16:creationId xmlns:a16="http://schemas.microsoft.com/office/drawing/2014/main" id="{42738726-9B75-C2FB-693B-2B7475BEC8A4}"/>
                  </a:ext>
                </a:extLst>
              </p:cNvPr>
              <p:cNvSpPr/>
              <p:nvPr/>
            </p:nvSpPr>
            <p:spPr>
              <a:xfrm>
                <a:off x="3482225" y="3030075"/>
                <a:ext cx="46350" cy="6132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2453" extrusionOk="0">
                    <a:moveTo>
                      <a:pt x="90" y="1"/>
                    </a:moveTo>
                    <a:lnTo>
                      <a:pt x="90" y="1"/>
                    </a:lnTo>
                    <a:cubicBezTo>
                      <a:pt x="1" y="716"/>
                      <a:pt x="106" y="2452"/>
                      <a:pt x="1638" y="2452"/>
                    </a:cubicBezTo>
                    <a:cubicBezTo>
                      <a:pt x="1660" y="2452"/>
                      <a:pt x="1683" y="2452"/>
                      <a:pt x="1706" y="2451"/>
                    </a:cubicBezTo>
                    <a:cubicBezTo>
                      <a:pt x="1741" y="2450"/>
                      <a:pt x="1762" y="2441"/>
                      <a:pt x="1774" y="2424"/>
                    </a:cubicBezTo>
                    <a:cubicBezTo>
                      <a:pt x="1854" y="2298"/>
                      <a:pt x="1342" y="1745"/>
                      <a:pt x="1209" y="757"/>
                    </a:cubicBez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901;p38">
                <a:extLst>
                  <a:ext uri="{FF2B5EF4-FFF2-40B4-BE49-F238E27FC236}">
                    <a16:creationId xmlns:a16="http://schemas.microsoft.com/office/drawing/2014/main" id="{AF8A7ECF-FDCB-7986-4EFF-BF328F3E18DD}"/>
                  </a:ext>
                </a:extLst>
              </p:cNvPr>
              <p:cNvSpPr/>
              <p:nvPr/>
            </p:nvSpPr>
            <p:spPr>
              <a:xfrm>
                <a:off x="3506775" y="2976900"/>
                <a:ext cx="140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81" extrusionOk="0">
                    <a:moveTo>
                      <a:pt x="302" y="1"/>
                    </a:moveTo>
                    <a:cubicBezTo>
                      <a:pt x="218" y="1"/>
                      <a:pt x="114" y="71"/>
                      <a:pt x="0" y="189"/>
                    </a:cubicBezTo>
                    <a:lnTo>
                      <a:pt x="545" y="481"/>
                    </a:lnTo>
                    <a:cubicBezTo>
                      <a:pt x="560" y="276"/>
                      <a:pt x="537" y="116"/>
                      <a:pt x="442" y="44"/>
                    </a:cubicBezTo>
                    <a:cubicBezTo>
                      <a:pt x="441" y="42"/>
                      <a:pt x="439" y="42"/>
                      <a:pt x="439" y="41"/>
                    </a:cubicBezTo>
                    <a:cubicBezTo>
                      <a:pt x="403" y="15"/>
                      <a:pt x="358" y="1"/>
                      <a:pt x="3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902;p38">
                <a:extLst>
                  <a:ext uri="{FF2B5EF4-FFF2-40B4-BE49-F238E27FC236}">
                    <a16:creationId xmlns:a16="http://schemas.microsoft.com/office/drawing/2014/main" id="{8A4168AC-1848-9B17-4A47-BC3EE598F8AE}"/>
                  </a:ext>
                </a:extLst>
              </p:cNvPr>
              <p:cNvSpPr/>
              <p:nvPr/>
            </p:nvSpPr>
            <p:spPr>
              <a:xfrm>
                <a:off x="3511425" y="2898975"/>
                <a:ext cx="360475" cy="239775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9591" extrusionOk="0">
                    <a:moveTo>
                      <a:pt x="14418" y="1"/>
                    </a:moveTo>
                    <a:cubicBezTo>
                      <a:pt x="14418" y="1"/>
                      <a:pt x="14412" y="5"/>
                      <a:pt x="14400" y="13"/>
                    </a:cubicBezTo>
                    <a:cubicBezTo>
                      <a:pt x="14070" y="245"/>
                      <a:pt x="9142" y="3720"/>
                      <a:pt x="6497" y="5676"/>
                    </a:cubicBezTo>
                    <a:cubicBezTo>
                      <a:pt x="3647" y="4810"/>
                      <a:pt x="1690" y="4223"/>
                      <a:pt x="256" y="3161"/>
                    </a:cubicBezTo>
                    <a:lnTo>
                      <a:pt x="256" y="3161"/>
                    </a:lnTo>
                    <a:cubicBezTo>
                      <a:pt x="351" y="3233"/>
                      <a:pt x="374" y="3393"/>
                      <a:pt x="359" y="3598"/>
                    </a:cubicBezTo>
                    <a:cubicBezTo>
                      <a:pt x="319" y="4098"/>
                      <a:pt x="48" y="4865"/>
                      <a:pt x="19" y="5284"/>
                    </a:cubicBezTo>
                    <a:cubicBezTo>
                      <a:pt x="1" y="5544"/>
                      <a:pt x="12" y="5784"/>
                      <a:pt x="41" y="6001"/>
                    </a:cubicBezTo>
                    <a:cubicBezTo>
                      <a:pt x="174" y="6989"/>
                      <a:pt x="686" y="7544"/>
                      <a:pt x="606" y="7668"/>
                    </a:cubicBezTo>
                    <a:cubicBezTo>
                      <a:pt x="606" y="7668"/>
                      <a:pt x="4335" y="9379"/>
                      <a:pt x="5996" y="9573"/>
                    </a:cubicBezTo>
                    <a:cubicBezTo>
                      <a:pt x="6097" y="9585"/>
                      <a:pt x="6197" y="9590"/>
                      <a:pt x="6295" y="9590"/>
                    </a:cubicBezTo>
                    <a:cubicBezTo>
                      <a:pt x="7812" y="9590"/>
                      <a:pt x="9000" y="8247"/>
                      <a:pt x="10107" y="7819"/>
                    </a:cubicBezTo>
                    <a:cubicBezTo>
                      <a:pt x="11090" y="7440"/>
                      <a:pt x="12119" y="7081"/>
                      <a:pt x="12859" y="6740"/>
                    </a:cubicBezTo>
                    <a:cubicBezTo>
                      <a:pt x="12718" y="5570"/>
                      <a:pt x="13077" y="4476"/>
                      <a:pt x="13449" y="3687"/>
                    </a:cubicBezTo>
                    <a:cubicBezTo>
                      <a:pt x="14036" y="2447"/>
                      <a:pt x="14294" y="987"/>
                      <a:pt x="14412" y="40"/>
                    </a:cubicBezTo>
                    <a:cubicBezTo>
                      <a:pt x="14415" y="28"/>
                      <a:pt x="14417" y="14"/>
                      <a:pt x="144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903;p38">
                <a:extLst>
                  <a:ext uri="{FF2B5EF4-FFF2-40B4-BE49-F238E27FC236}">
                    <a16:creationId xmlns:a16="http://schemas.microsoft.com/office/drawing/2014/main" id="{2C5A0B70-002E-25D4-4C48-F47E9BB1AECF}"/>
                  </a:ext>
                </a:extLst>
              </p:cNvPr>
              <p:cNvSpPr/>
              <p:nvPr/>
            </p:nvSpPr>
            <p:spPr>
              <a:xfrm>
                <a:off x="3125850" y="3077125"/>
                <a:ext cx="741450" cy="454150"/>
              </a:xfrm>
              <a:custGeom>
                <a:avLst/>
                <a:gdLst/>
                <a:ahLst/>
                <a:cxnLst/>
                <a:rect l="l" t="t" r="r" b="b"/>
                <a:pathLst>
                  <a:path w="29658" h="18166" extrusionOk="0">
                    <a:moveTo>
                      <a:pt x="14933" y="1"/>
                    </a:moveTo>
                    <a:cubicBezTo>
                      <a:pt x="13594" y="1"/>
                      <a:pt x="12018" y="1033"/>
                      <a:pt x="10096" y="3447"/>
                    </a:cubicBezTo>
                    <a:cubicBezTo>
                      <a:pt x="7367" y="6874"/>
                      <a:pt x="2363" y="12598"/>
                      <a:pt x="2323" y="12644"/>
                    </a:cubicBezTo>
                    <a:cubicBezTo>
                      <a:pt x="2318" y="12646"/>
                      <a:pt x="2312" y="12649"/>
                      <a:pt x="2306" y="12650"/>
                    </a:cubicBezTo>
                    <a:cubicBezTo>
                      <a:pt x="2302" y="12654"/>
                      <a:pt x="2297" y="12655"/>
                      <a:pt x="2292" y="12658"/>
                    </a:cubicBezTo>
                    <a:cubicBezTo>
                      <a:pt x="2179" y="12707"/>
                      <a:pt x="1786" y="12880"/>
                      <a:pt x="1403" y="13097"/>
                    </a:cubicBezTo>
                    <a:cubicBezTo>
                      <a:pt x="1400" y="13097"/>
                      <a:pt x="1398" y="13098"/>
                      <a:pt x="1397" y="13100"/>
                    </a:cubicBezTo>
                    <a:cubicBezTo>
                      <a:pt x="887" y="13397"/>
                      <a:pt x="669" y="13624"/>
                      <a:pt x="631" y="13666"/>
                    </a:cubicBezTo>
                    <a:cubicBezTo>
                      <a:pt x="629" y="13667"/>
                      <a:pt x="629" y="13669"/>
                      <a:pt x="627" y="13669"/>
                    </a:cubicBezTo>
                    <a:cubicBezTo>
                      <a:pt x="626" y="13672"/>
                      <a:pt x="624" y="13673"/>
                      <a:pt x="624" y="13673"/>
                    </a:cubicBezTo>
                    <a:cubicBezTo>
                      <a:pt x="241" y="14133"/>
                      <a:pt x="1" y="14933"/>
                      <a:pt x="1" y="14933"/>
                    </a:cubicBezTo>
                    <a:cubicBezTo>
                      <a:pt x="1" y="14933"/>
                      <a:pt x="351" y="15194"/>
                      <a:pt x="832" y="15650"/>
                    </a:cubicBezTo>
                    <a:cubicBezTo>
                      <a:pt x="941" y="15753"/>
                      <a:pt x="1057" y="15866"/>
                      <a:pt x="1176" y="15988"/>
                    </a:cubicBezTo>
                    <a:cubicBezTo>
                      <a:pt x="1406" y="16220"/>
                      <a:pt x="1650" y="16486"/>
                      <a:pt x="1893" y="16780"/>
                    </a:cubicBezTo>
                    <a:cubicBezTo>
                      <a:pt x="2071" y="16995"/>
                      <a:pt x="2247" y="17226"/>
                      <a:pt x="2415" y="17468"/>
                    </a:cubicBezTo>
                    <a:cubicBezTo>
                      <a:pt x="2569" y="17691"/>
                      <a:pt x="2716" y="17924"/>
                      <a:pt x="2850" y="18165"/>
                    </a:cubicBezTo>
                    <a:cubicBezTo>
                      <a:pt x="3887" y="17847"/>
                      <a:pt x="4141" y="17593"/>
                      <a:pt x="4141" y="17593"/>
                    </a:cubicBezTo>
                    <a:cubicBezTo>
                      <a:pt x="4141" y="17593"/>
                      <a:pt x="4841" y="16566"/>
                      <a:pt x="5014" y="16130"/>
                    </a:cubicBezTo>
                    <a:cubicBezTo>
                      <a:pt x="5376" y="15856"/>
                      <a:pt x="6442" y="15028"/>
                      <a:pt x="7653" y="14091"/>
                    </a:cubicBezTo>
                    <a:cubicBezTo>
                      <a:pt x="9419" y="12725"/>
                      <a:pt x="11490" y="11128"/>
                      <a:pt x="12145" y="10680"/>
                    </a:cubicBezTo>
                    <a:cubicBezTo>
                      <a:pt x="13247" y="9926"/>
                      <a:pt x="14369" y="8263"/>
                      <a:pt x="14369" y="8263"/>
                    </a:cubicBezTo>
                    <a:cubicBezTo>
                      <a:pt x="14369" y="8263"/>
                      <a:pt x="15864" y="9863"/>
                      <a:pt x="17506" y="11670"/>
                    </a:cubicBezTo>
                    <a:cubicBezTo>
                      <a:pt x="17508" y="11672"/>
                      <a:pt x="17509" y="11674"/>
                      <a:pt x="17511" y="11677"/>
                    </a:cubicBezTo>
                    <a:cubicBezTo>
                      <a:pt x="18207" y="12443"/>
                      <a:pt x="18928" y="13247"/>
                      <a:pt x="19573" y="13981"/>
                    </a:cubicBezTo>
                    <a:cubicBezTo>
                      <a:pt x="19622" y="14037"/>
                      <a:pt x="19673" y="14092"/>
                      <a:pt x="19720" y="14147"/>
                    </a:cubicBezTo>
                    <a:cubicBezTo>
                      <a:pt x="23059" y="13721"/>
                      <a:pt x="27079" y="13187"/>
                      <a:pt x="29658" y="12782"/>
                    </a:cubicBezTo>
                    <a:cubicBezTo>
                      <a:pt x="28421" y="12228"/>
                      <a:pt x="27826" y="11268"/>
                      <a:pt x="27501" y="10345"/>
                    </a:cubicBezTo>
                    <a:cubicBezTo>
                      <a:pt x="27083" y="9954"/>
                      <a:pt x="26629" y="9530"/>
                      <a:pt x="26149" y="9084"/>
                    </a:cubicBezTo>
                    <a:cubicBezTo>
                      <a:pt x="26062" y="9001"/>
                      <a:pt x="25973" y="8919"/>
                      <a:pt x="25883" y="8836"/>
                    </a:cubicBezTo>
                    <a:cubicBezTo>
                      <a:pt x="25247" y="8244"/>
                      <a:pt x="24570" y="7619"/>
                      <a:pt x="23880" y="6984"/>
                    </a:cubicBezTo>
                    <a:cubicBezTo>
                      <a:pt x="21110" y="4439"/>
                      <a:pt x="18109" y="1748"/>
                      <a:pt x="16520" y="533"/>
                    </a:cubicBezTo>
                    <a:cubicBezTo>
                      <a:pt x="16028" y="187"/>
                      <a:pt x="15502" y="1"/>
                      <a:pt x="149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904;p38">
                <a:extLst>
                  <a:ext uri="{FF2B5EF4-FFF2-40B4-BE49-F238E27FC236}">
                    <a16:creationId xmlns:a16="http://schemas.microsoft.com/office/drawing/2014/main" id="{7A4D9ED1-8C39-CD7E-9717-D18BFC4B8D1C}"/>
                  </a:ext>
                </a:extLst>
              </p:cNvPr>
              <p:cNvSpPr/>
              <p:nvPr/>
            </p:nvSpPr>
            <p:spPr>
              <a:xfrm>
                <a:off x="3140925" y="3404075"/>
                <a:ext cx="204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614" extrusionOk="0">
                    <a:moveTo>
                      <a:pt x="793" y="0"/>
                    </a:moveTo>
                    <a:cubicBezTo>
                      <a:pt x="790" y="0"/>
                      <a:pt x="786" y="1"/>
                      <a:pt x="783" y="2"/>
                    </a:cubicBezTo>
                    <a:cubicBezTo>
                      <a:pt x="454" y="187"/>
                      <a:pt x="217" y="355"/>
                      <a:pt x="76" y="500"/>
                    </a:cubicBezTo>
                    <a:cubicBezTo>
                      <a:pt x="54" y="525"/>
                      <a:pt x="31" y="551"/>
                      <a:pt x="8" y="577"/>
                    </a:cubicBezTo>
                    <a:cubicBezTo>
                      <a:pt x="0" y="586"/>
                      <a:pt x="2" y="600"/>
                      <a:pt x="11" y="608"/>
                    </a:cubicBezTo>
                    <a:cubicBezTo>
                      <a:pt x="15" y="611"/>
                      <a:pt x="20" y="614"/>
                      <a:pt x="24" y="614"/>
                    </a:cubicBezTo>
                    <a:cubicBezTo>
                      <a:pt x="31" y="614"/>
                      <a:pt x="37" y="611"/>
                      <a:pt x="41" y="606"/>
                    </a:cubicBezTo>
                    <a:cubicBezTo>
                      <a:pt x="64" y="580"/>
                      <a:pt x="278" y="348"/>
                      <a:pt x="804" y="40"/>
                    </a:cubicBezTo>
                    <a:cubicBezTo>
                      <a:pt x="815" y="34"/>
                      <a:pt x="818" y="20"/>
                      <a:pt x="813" y="11"/>
                    </a:cubicBezTo>
                    <a:cubicBezTo>
                      <a:pt x="809" y="4"/>
                      <a:pt x="801" y="0"/>
                      <a:pt x="793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905;p38">
                <a:extLst>
                  <a:ext uri="{FF2B5EF4-FFF2-40B4-BE49-F238E27FC236}">
                    <a16:creationId xmlns:a16="http://schemas.microsoft.com/office/drawing/2014/main" id="{BF06A08B-657C-F91D-3DE5-5F7DED6E0134}"/>
                  </a:ext>
                </a:extLst>
              </p:cNvPr>
              <p:cNvSpPr/>
              <p:nvPr/>
            </p:nvSpPr>
            <p:spPr>
              <a:xfrm>
                <a:off x="2975225" y="3496925"/>
                <a:ext cx="206025" cy="77075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3083" extrusionOk="0">
                    <a:moveTo>
                      <a:pt x="5931" y="1"/>
                    </a:moveTo>
                    <a:cubicBezTo>
                      <a:pt x="5725" y="1"/>
                      <a:pt x="5432" y="128"/>
                      <a:pt x="4952" y="424"/>
                    </a:cubicBezTo>
                    <a:cubicBezTo>
                      <a:pt x="4124" y="933"/>
                      <a:pt x="2567" y="1222"/>
                      <a:pt x="1090" y="1512"/>
                    </a:cubicBezTo>
                    <a:cubicBezTo>
                      <a:pt x="45" y="1717"/>
                      <a:pt x="0" y="2419"/>
                      <a:pt x="63" y="2812"/>
                    </a:cubicBezTo>
                    <a:cubicBezTo>
                      <a:pt x="89" y="2974"/>
                      <a:pt x="132" y="3082"/>
                      <a:pt x="132" y="3082"/>
                    </a:cubicBezTo>
                    <a:lnTo>
                      <a:pt x="7663" y="3082"/>
                    </a:lnTo>
                    <a:cubicBezTo>
                      <a:pt x="7663" y="3082"/>
                      <a:pt x="7738" y="2972"/>
                      <a:pt x="7828" y="2812"/>
                    </a:cubicBezTo>
                    <a:cubicBezTo>
                      <a:pt x="7935" y="2622"/>
                      <a:pt x="8065" y="2362"/>
                      <a:pt x="8128" y="2127"/>
                    </a:cubicBezTo>
                    <a:lnTo>
                      <a:pt x="8126" y="2127"/>
                    </a:lnTo>
                    <a:cubicBezTo>
                      <a:pt x="8241" y="1693"/>
                      <a:pt x="8053" y="1080"/>
                      <a:pt x="8053" y="1080"/>
                    </a:cubicBezTo>
                    <a:cubicBezTo>
                      <a:pt x="7908" y="1088"/>
                      <a:pt x="7775" y="1092"/>
                      <a:pt x="7655" y="1092"/>
                    </a:cubicBezTo>
                    <a:cubicBezTo>
                      <a:pt x="6129" y="1092"/>
                      <a:pt x="6492" y="443"/>
                      <a:pt x="6279" y="185"/>
                    </a:cubicBezTo>
                    <a:cubicBezTo>
                      <a:pt x="6226" y="119"/>
                      <a:pt x="6171" y="70"/>
                      <a:pt x="6108" y="40"/>
                    </a:cubicBezTo>
                    <a:cubicBezTo>
                      <a:pt x="6056" y="14"/>
                      <a:pt x="5998" y="1"/>
                      <a:pt x="59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906;p38">
                <a:extLst>
                  <a:ext uri="{FF2B5EF4-FFF2-40B4-BE49-F238E27FC236}">
                    <a16:creationId xmlns:a16="http://schemas.microsoft.com/office/drawing/2014/main" id="{66751B2C-DF62-B74D-D608-9A6EFC009EE4}"/>
                  </a:ext>
                </a:extLst>
              </p:cNvPr>
              <p:cNvSpPr/>
              <p:nvPr/>
            </p:nvSpPr>
            <p:spPr>
              <a:xfrm>
                <a:off x="3127925" y="3468375"/>
                <a:ext cx="5830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35" extrusionOk="0">
                    <a:moveTo>
                      <a:pt x="748" y="0"/>
                    </a:moveTo>
                    <a:lnTo>
                      <a:pt x="566" y="288"/>
                    </a:lnTo>
                    <a:lnTo>
                      <a:pt x="398" y="554"/>
                    </a:lnTo>
                    <a:lnTo>
                      <a:pt x="0" y="1182"/>
                    </a:lnTo>
                    <a:cubicBezTo>
                      <a:pt x="63" y="1212"/>
                      <a:pt x="118" y="1261"/>
                      <a:pt x="171" y="1327"/>
                    </a:cubicBezTo>
                    <a:cubicBezTo>
                      <a:pt x="384" y="1585"/>
                      <a:pt x="21" y="2234"/>
                      <a:pt x="1547" y="2234"/>
                    </a:cubicBezTo>
                    <a:cubicBezTo>
                      <a:pt x="1667" y="2234"/>
                      <a:pt x="1800" y="2230"/>
                      <a:pt x="1945" y="2222"/>
                    </a:cubicBezTo>
                    <a:lnTo>
                      <a:pt x="2015" y="2150"/>
                    </a:lnTo>
                    <a:lnTo>
                      <a:pt x="2087" y="2073"/>
                    </a:lnTo>
                    <a:lnTo>
                      <a:pt x="2332" y="1818"/>
                    </a:lnTo>
                    <a:cubicBezTo>
                      <a:pt x="2164" y="1576"/>
                      <a:pt x="1988" y="1345"/>
                      <a:pt x="1810" y="1131"/>
                    </a:cubicBezTo>
                    <a:cubicBezTo>
                      <a:pt x="1567" y="836"/>
                      <a:pt x="1323" y="570"/>
                      <a:pt x="1093" y="338"/>
                    </a:cubicBezTo>
                    <a:cubicBezTo>
                      <a:pt x="974" y="216"/>
                      <a:pt x="858" y="103"/>
                      <a:pt x="74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907;p38">
                <a:extLst>
                  <a:ext uri="{FF2B5EF4-FFF2-40B4-BE49-F238E27FC236}">
                    <a16:creationId xmlns:a16="http://schemas.microsoft.com/office/drawing/2014/main" id="{9FC12F73-29EE-B872-A37D-4D385A8313FB}"/>
                  </a:ext>
                </a:extLst>
              </p:cNvPr>
              <p:cNvSpPr/>
              <p:nvPr/>
            </p:nvSpPr>
            <p:spPr>
              <a:xfrm>
                <a:off x="3124125" y="3450450"/>
                <a:ext cx="2255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71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70" y="0"/>
                      <a:pt x="1" y="552"/>
                      <a:pt x="550" y="1271"/>
                    </a:cubicBezTo>
                    <a:lnTo>
                      <a:pt x="718" y="1005"/>
                    </a:lnTo>
                    <a:lnTo>
                      <a:pt x="901" y="717"/>
                    </a:lnTo>
                    <a:cubicBezTo>
                      <a:pt x="420" y="262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908;p38">
                <a:extLst>
                  <a:ext uri="{FF2B5EF4-FFF2-40B4-BE49-F238E27FC236}">
                    <a16:creationId xmlns:a16="http://schemas.microsoft.com/office/drawing/2014/main" id="{6B75716B-157D-231A-10E2-8C132B356402}"/>
                  </a:ext>
                </a:extLst>
              </p:cNvPr>
              <p:cNvSpPr/>
              <p:nvPr/>
            </p:nvSpPr>
            <p:spPr>
              <a:xfrm>
                <a:off x="3178300" y="3513800"/>
                <a:ext cx="18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00" extrusionOk="0">
                    <a:moveTo>
                      <a:pt x="317" y="1"/>
                    </a:moveTo>
                    <a:lnTo>
                      <a:pt x="72" y="256"/>
                    </a:lnTo>
                    <a:lnTo>
                      <a:pt x="0" y="333"/>
                    </a:lnTo>
                    <a:cubicBezTo>
                      <a:pt x="347" y="600"/>
                      <a:pt x="752" y="700"/>
                      <a:pt x="752" y="700"/>
                    </a:cubicBezTo>
                    <a:cubicBezTo>
                      <a:pt x="618" y="457"/>
                      <a:pt x="471" y="224"/>
                      <a:pt x="317" y="1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909;p38">
                <a:extLst>
                  <a:ext uri="{FF2B5EF4-FFF2-40B4-BE49-F238E27FC236}">
                    <a16:creationId xmlns:a16="http://schemas.microsoft.com/office/drawing/2014/main" id="{92CEAE3F-EB62-EB79-1BDF-4CB65584D9F3}"/>
                  </a:ext>
                </a:extLst>
              </p:cNvPr>
              <p:cNvSpPr/>
              <p:nvPr/>
            </p:nvSpPr>
            <p:spPr>
              <a:xfrm>
                <a:off x="3217325" y="3428825"/>
                <a:ext cx="10047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076" extrusionOk="0">
                    <a:moveTo>
                      <a:pt x="3995" y="1"/>
                    </a:moveTo>
                    <a:cubicBezTo>
                      <a:pt x="3990" y="1"/>
                      <a:pt x="3985" y="3"/>
                      <a:pt x="3981" y="6"/>
                    </a:cubicBezTo>
                    <a:lnTo>
                      <a:pt x="12" y="3038"/>
                    </a:lnTo>
                    <a:cubicBezTo>
                      <a:pt x="2" y="3045"/>
                      <a:pt x="0" y="3059"/>
                      <a:pt x="8" y="3068"/>
                    </a:cubicBezTo>
                    <a:cubicBezTo>
                      <a:pt x="12" y="3073"/>
                      <a:pt x="19" y="3076"/>
                      <a:pt x="25" y="3076"/>
                    </a:cubicBezTo>
                    <a:cubicBezTo>
                      <a:pt x="29" y="3076"/>
                      <a:pt x="34" y="3074"/>
                      <a:pt x="38" y="3071"/>
                    </a:cubicBezTo>
                    <a:lnTo>
                      <a:pt x="4007" y="39"/>
                    </a:lnTo>
                    <a:cubicBezTo>
                      <a:pt x="4017" y="32"/>
                      <a:pt x="4018" y="20"/>
                      <a:pt x="4012" y="9"/>
                    </a:cubicBezTo>
                    <a:cubicBezTo>
                      <a:pt x="4008" y="4"/>
                      <a:pt x="4001" y="1"/>
                      <a:pt x="3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910;p38">
                <a:extLst>
                  <a:ext uri="{FF2B5EF4-FFF2-40B4-BE49-F238E27FC236}">
                    <a16:creationId xmlns:a16="http://schemas.microsoft.com/office/drawing/2014/main" id="{C16DDAAB-349E-B227-E8C8-57484AB0C1A2}"/>
                  </a:ext>
                </a:extLst>
              </p:cNvPr>
              <p:cNvSpPr/>
              <p:nvPr/>
            </p:nvSpPr>
            <p:spPr>
              <a:xfrm>
                <a:off x="3183350" y="3366650"/>
                <a:ext cx="65175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1085" extrusionOk="0">
                    <a:moveTo>
                      <a:pt x="2582" y="1"/>
                    </a:moveTo>
                    <a:cubicBezTo>
                      <a:pt x="2580" y="1"/>
                      <a:pt x="2577" y="1"/>
                      <a:pt x="2575" y="2"/>
                    </a:cubicBezTo>
                    <a:cubicBezTo>
                      <a:pt x="2561" y="7"/>
                      <a:pt x="1277" y="516"/>
                      <a:pt x="15" y="1042"/>
                    </a:cubicBezTo>
                    <a:cubicBezTo>
                      <a:pt x="5" y="1047"/>
                      <a:pt x="0" y="1060"/>
                      <a:pt x="5" y="1071"/>
                    </a:cubicBezTo>
                    <a:cubicBezTo>
                      <a:pt x="8" y="1079"/>
                      <a:pt x="15" y="1085"/>
                      <a:pt x="25" y="1085"/>
                    </a:cubicBezTo>
                    <a:cubicBezTo>
                      <a:pt x="26" y="1085"/>
                      <a:pt x="29" y="1083"/>
                      <a:pt x="32" y="1083"/>
                    </a:cubicBezTo>
                    <a:cubicBezTo>
                      <a:pt x="1292" y="557"/>
                      <a:pt x="2578" y="48"/>
                      <a:pt x="2590" y="42"/>
                    </a:cubicBezTo>
                    <a:cubicBezTo>
                      <a:pt x="2602" y="39"/>
                      <a:pt x="2607" y="25"/>
                      <a:pt x="2602" y="15"/>
                    </a:cubicBezTo>
                    <a:cubicBezTo>
                      <a:pt x="2599" y="6"/>
                      <a:pt x="2591" y="1"/>
                      <a:pt x="2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911;p38">
                <a:extLst>
                  <a:ext uri="{FF2B5EF4-FFF2-40B4-BE49-F238E27FC236}">
                    <a16:creationId xmlns:a16="http://schemas.microsoft.com/office/drawing/2014/main" id="{93C1154B-6126-EC13-4288-0BFA1035F8E2}"/>
                  </a:ext>
                </a:extLst>
              </p:cNvPr>
              <p:cNvSpPr/>
              <p:nvPr/>
            </p:nvSpPr>
            <p:spPr>
              <a:xfrm>
                <a:off x="3160250" y="3392850"/>
                <a:ext cx="238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90" extrusionOk="0">
                    <a:moveTo>
                      <a:pt x="929" y="1"/>
                    </a:moveTo>
                    <a:cubicBezTo>
                      <a:pt x="927" y="1"/>
                      <a:pt x="925" y="1"/>
                      <a:pt x="923" y="2"/>
                    </a:cubicBezTo>
                    <a:cubicBezTo>
                      <a:pt x="589" y="142"/>
                      <a:pt x="285" y="292"/>
                      <a:pt x="14" y="450"/>
                    </a:cubicBezTo>
                    <a:cubicBezTo>
                      <a:pt x="5" y="456"/>
                      <a:pt x="1" y="468"/>
                      <a:pt x="7" y="479"/>
                    </a:cubicBezTo>
                    <a:cubicBezTo>
                      <a:pt x="11" y="485"/>
                      <a:pt x="19" y="489"/>
                      <a:pt x="27" y="489"/>
                    </a:cubicBezTo>
                    <a:cubicBezTo>
                      <a:pt x="30" y="489"/>
                      <a:pt x="33" y="488"/>
                      <a:pt x="37" y="486"/>
                    </a:cubicBezTo>
                    <a:cubicBezTo>
                      <a:pt x="305" y="330"/>
                      <a:pt x="608" y="180"/>
                      <a:pt x="938" y="41"/>
                    </a:cubicBezTo>
                    <a:cubicBezTo>
                      <a:pt x="950" y="37"/>
                      <a:pt x="955" y="25"/>
                      <a:pt x="950" y="14"/>
                    </a:cubicBezTo>
                    <a:cubicBezTo>
                      <a:pt x="946" y="5"/>
                      <a:pt x="938" y="1"/>
                      <a:pt x="929" y="1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912;p38">
                <a:extLst>
                  <a:ext uri="{FF2B5EF4-FFF2-40B4-BE49-F238E27FC236}">
                    <a16:creationId xmlns:a16="http://schemas.microsoft.com/office/drawing/2014/main" id="{DD3897F2-0284-3BB4-1375-2A552A23CA8D}"/>
                  </a:ext>
                </a:extLst>
              </p:cNvPr>
              <p:cNvSpPr/>
              <p:nvPr/>
            </p:nvSpPr>
            <p:spPr>
              <a:xfrm>
                <a:off x="3142050" y="3468375"/>
                <a:ext cx="4417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2074" extrusionOk="0">
                    <a:moveTo>
                      <a:pt x="184" y="0"/>
                    </a:moveTo>
                    <a:lnTo>
                      <a:pt x="1" y="288"/>
                    </a:lnTo>
                    <a:cubicBezTo>
                      <a:pt x="220" y="544"/>
                      <a:pt x="940" y="1388"/>
                      <a:pt x="1522" y="2073"/>
                    </a:cubicBezTo>
                    <a:lnTo>
                      <a:pt x="1767" y="1818"/>
                    </a:lnTo>
                    <a:cubicBezTo>
                      <a:pt x="1599" y="1576"/>
                      <a:pt x="1423" y="1345"/>
                      <a:pt x="1245" y="1131"/>
                    </a:cubicBezTo>
                    <a:cubicBezTo>
                      <a:pt x="1002" y="836"/>
                      <a:pt x="758" y="570"/>
                      <a:pt x="528" y="338"/>
                    </a:cubicBezTo>
                    <a:cubicBezTo>
                      <a:pt x="409" y="216"/>
                      <a:pt x="293" y="103"/>
                      <a:pt x="184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913;p38">
                <a:extLst>
                  <a:ext uri="{FF2B5EF4-FFF2-40B4-BE49-F238E27FC236}">
                    <a16:creationId xmlns:a16="http://schemas.microsoft.com/office/drawing/2014/main" id="{7A1A8F45-670A-7B45-A21A-C8A789463A97}"/>
                  </a:ext>
                </a:extLst>
              </p:cNvPr>
              <p:cNvSpPr/>
              <p:nvPr/>
            </p:nvSpPr>
            <p:spPr>
              <a:xfrm>
                <a:off x="3461050" y="3258400"/>
                <a:ext cx="103050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4441" extrusionOk="0">
                    <a:moveTo>
                      <a:pt x="24" y="0"/>
                    </a:moveTo>
                    <a:cubicBezTo>
                      <a:pt x="19" y="0"/>
                      <a:pt x="14" y="2"/>
                      <a:pt x="10" y="6"/>
                    </a:cubicBezTo>
                    <a:cubicBezTo>
                      <a:pt x="1" y="15"/>
                      <a:pt x="1" y="29"/>
                      <a:pt x="9" y="36"/>
                    </a:cubicBezTo>
                    <a:cubicBezTo>
                      <a:pt x="30" y="59"/>
                      <a:pt x="2111" y="2235"/>
                      <a:pt x="4081" y="4433"/>
                    </a:cubicBezTo>
                    <a:cubicBezTo>
                      <a:pt x="4086" y="4438"/>
                      <a:pt x="4092" y="4441"/>
                      <a:pt x="4098" y="4441"/>
                    </a:cubicBezTo>
                    <a:cubicBezTo>
                      <a:pt x="4103" y="4441"/>
                      <a:pt x="4107" y="4439"/>
                      <a:pt x="4112" y="4435"/>
                    </a:cubicBezTo>
                    <a:cubicBezTo>
                      <a:pt x="4121" y="4427"/>
                      <a:pt x="4121" y="4413"/>
                      <a:pt x="4114" y="4406"/>
                    </a:cubicBezTo>
                    <a:cubicBezTo>
                      <a:pt x="2143" y="2204"/>
                      <a:pt x="62" y="29"/>
                      <a:pt x="41" y="7"/>
                    </a:cubicBezTo>
                    <a:cubicBezTo>
                      <a:pt x="36" y="2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914;p38">
                <a:extLst>
                  <a:ext uri="{FF2B5EF4-FFF2-40B4-BE49-F238E27FC236}">
                    <a16:creationId xmlns:a16="http://schemas.microsoft.com/office/drawing/2014/main" id="{1FF9458D-0CC9-C66B-A5B7-1D16991EE5A9}"/>
                  </a:ext>
                </a:extLst>
              </p:cNvPr>
              <p:cNvSpPr/>
              <p:nvPr/>
            </p:nvSpPr>
            <p:spPr>
              <a:xfrm>
                <a:off x="3491025" y="3153950"/>
                <a:ext cx="6750" cy="9355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742" extrusionOk="0">
                    <a:moveTo>
                      <a:pt x="24" y="0"/>
                    </a:moveTo>
                    <a:cubicBezTo>
                      <a:pt x="24" y="0"/>
                      <a:pt x="23" y="1"/>
                      <a:pt x="22" y="1"/>
                    </a:cubicBezTo>
                    <a:cubicBezTo>
                      <a:pt x="10" y="2"/>
                      <a:pt x="1" y="13"/>
                      <a:pt x="2" y="25"/>
                    </a:cubicBezTo>
                    <a:cubicBezTo>
                      <a:pt x="5" y="45"/>
                      <a:pt x="227" y="2066"/>
                      <a:pt x="2" y="3717"/>
                    </a:cubicBezTo>
                    <a:cubicBezTo>
                      <a:pt x="1" y="3730"/>
                      <a:pt x="10" y="3740"/>
                      <a:pt x="20" y="3742"/>
                    </a:cubicBezTo>
                    <a:lnTo>
                      <a:pt x="23" y="3742"/>
                    </a:lnTo>
                    <a:cubicBezTo>
                      <a:pt x="34" y="3742"/>
                      <a:pt x="43" y="3734"/>
                      <a:pt x="45" y="3723"/>
                    </a:cubicBezTo>
                    <a:cubicBezTo>
                      <a:pt x="270" y="2066"/>
                      <a:pt x="48" y="40"/>
                      <a:pt x="45" y="19"/>
                    </a:cubicBezTo>
                    <a:cubicBezTo>
                      <a:pt x="43" y="9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915;p38">
                <a:extLst>
                  <a:ext uri="{FF2B5EF4-FFF2-40B4-BE49-F238E27FC236}">
                    <a16:creationId xmlns:a16="http://schemas.microsoft.com/office/drawing/2014/main" id="{243B2C08-D2B8-5919-CC1E-1CCA53A3FB70}"/>
                  </a:ext>
                </a:extLst>
              </p:cNvPr>
              <p:cNvSpPr/>
              <p:nvPr/>
            </p:nvSpPr>
            <p:spPr>
              <a:xfrm>
                <a:off x="3491000" y="3210375"/>
                <a:ext cx="37850" cy="5780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12" extrusionOk="0">
                    <a:moveTo>
                      <a:pt x="1489" y="1"/>
                    </a:moveTo>
                    <a:cubicBezTo>
                      <a:pt x="1481" y="1"/>
                      <a:pt x="1474" y="6"/>
                      <a:pt x="1469" y="14"/>
                    </a:cubicBezTo>
                    <a:cubicBezTo>
                      <a:pt x="1465" y="25"/>
                      <a:pt x="920" y="1213"/>
                      <a:pt x="8" y="2275"/>
                    </a:cubicBezTo>
                    <a:cubicBezTo>
                      <a:pt x="0" y="2284"/>
                      <a:pt x="2" y="2298"/>
                      <a:pt x="11" y="2306"/>
                    </a:cubicBezTo>
                    <a:cubicBezTo>
                      <a:pt x="15" y="2309"/>
                      <a:pt x="20" y="2312"/>
                      <a:pt x="24" y="2312"/>
                    </a:cubicBezTo>
                    <a:cubicBezTo>
                      <a:pt x="31" y="2312"/>
                      <a:pt x="37" y="2309"/>
                      <a:pt x="41" y="2304"/>
                    </a:cubicBezTo>
                    <a:cubicBezTo>
                      <a:pt x="959" y="1237"/>
                      <a:pt x="1504" y="43"/>
                      <a:pt x="1509" y="31"/>
                    </a:cubicBezTo>
                    <a:cubicBezTo>
                      <a:pt x="1514" y="20"/>
                      <a:pt x="1509" y="8"/>
                      <a:pt x="1498" y="3"/>
                    </a:cubicBezTo>
                    <a:cubicBezTo>
                      <a:pt x="1495" y="2"/>
                      <a:pt x="1492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916;p38">
                <a:extLst>
                  <a:ext uri="{FF2B5EF4-FFF2-40B4-BE49-F238E27FC236}">
                    <a16:creationId xmlns:a16="http://schemas.microsoft.com/office/drawing/2014/main" id="{10DA6BCC-BE59-9A0E-CBAC-6C49E045224A}"/>
                  </a:ext>
                </a:extLst>
              </p:cNvPr>
              <p:cNvSpPr/>
              <p:nvPr/>
            </p:nvSpPr>
            <p:spPr>
              <a:xfrm>
                <a:off x="3606750" y="3366550"/>
                <a:ext cx="549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9" extrusionOk="0">
                    <a:moveTo>
                      <a:pt x="25" y="1"/>
                    </a:moveTo>
                    <a:cubicBezTo>
                      <a:pt x="20" y="1"/>
                      <a:pt x="15" y="3"/>
                      <a:pt x="10" y="6"/>
                    </a:cubicBezTo>
                    <a:cubicBezTo>
                      <a:pt x="3" y="14"/>
                      <a:pt x="1" y="28"/>
                      <a:pt x="10" y="37"/>
                    </a:cubicBezTo>
                    <a:cubicBezTo>
                      <a:pt x="976" y="1083"/>
                      <a:pt x="1698" y="1815"/>
                      <a:pt x="2158" y="2212"/>
                    </a:cubicBezTo>
                    <a:cubicBezTo>
                      <a:pt x="2163" y="2216"/>
                      <a:pt x="2167" y="2219"/>
                      <a:pt x="2172" y="2219"/>
                    </a:cubicBezTo>
                    <a:lnTo>
                      <a:pt x="2172" y="2217"/>
                    </a:lnTo>
                    <a:cubicBezTo>
                      <a:pt x="2178" y="2217"/>
                      <a:pt x="2184" y="2216"/>
                      <a:pt x="2189" y="2211"/>
                    </a:cubicBezTo>
                    <a:cubicBezTo>
                      <a:pt x="2196" y="2202"/>
                      <a:pt x="2195" y="2188"/>
                      <a:pt x="2187" y="2180"/>
                    </a:cubicBezTo>
                    <a:cubicBezTo>
                      <a:pt x="1729" y="1784"/>
                      <a:pt x="1005" y="1052"/>
                      <a:pt x="41" y="8"/>
                    </a:cubicBezTo>
                    <a:cubicBezTo>
                      <a:pt x="37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917;p38">
                <a:extLst>
                  <a:ext uri="{FF2B5EF4-FFF2-40B4-BE49-F238E27FC236}">
                    <a16:creationId xmlns:a16="http://schemas.microsoft.com/office/drawing/2014/main" id="{DC9AACE8-9DE4-CE57-7F55-B0EB3B668428}"/>
                  </a:ext>
                </a:extLst>
              </p:cNvPr>
              <p:cNvSpPr/>
              <p:nvPr/>
            </p:nvSpPr>
            <p:spPr>
              <a:xfrm>
                <a:off x="3576175" y="3332825"/>
                <a:ext cx="8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47" extrusionOk="0">
                    <a:moveTo>
                      <a:pt x="26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5"/>
                      <a:pt x="1" y="28"/>
                      <a:pt x="10" y="36"/>
                    </a:cubicBezTo>
                    <a:cubicBezTo>
                      <a:pt x="99" y="137"/>
                      <a:pt x="190" y="238"/>
                      <a:pt x="281" y="340"/>
                    </a:cubicBezTo>
                    <a:cubicBezTo>
                      <a:pt x="285" y="345"/>
                      <a:pt x="291" y="346"/>
                      <a:pt x="297" y="346"/>
                    </a:cubicBezTo>
                    <a:cubicBezTo>
                      <a:pt x="302" y="346"/>
                      <a:pt x="307" y="345"/>
                      <a:pt x="311" y="342"/>
                    </a:cubicBezTo>
                    <a:cubicBezTo>
                      <a:pt x="320" y="333"/>
                      <a:pt x="320" y="320"/>
                      <a:pt x="313" y="311"/>
                    </a:cubicBezTo>
                    <a:cubicBezTo>
                      <a:pt x="221" y="209"/>
                      <a:pt x="131" y="108"/>
                      <a:pt x="42" y="8"/>
                    </a:cubicBezTo>
                    <a:cubicBezTo>
                      <a:pt x="37" y="3"/>
                      <a:pt x="31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918;p38">
                <a:extLst>
                  <a:ext uri="{FF2B5EF4-FFF2-40B4-BE49-F238E27FC236}">
                    <a16:creationId xmlns:a16="http://schemas.microsoft.com/office/drawing/2014/main" id="{480449D1-18D0-1D5F-42AF-C4915A3C3E06}"/>
                  </a:ext>
                </a:extLst>
              </p:cNvPr>
              <p:cNvSpPr/>
              <p:nvPr/>
            </p:nvSpPr>
            <p:spPr>
              <a:xfrm>
                <a:off x="3517200" y="3265475"/>
                <a:ext cx="47050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146" extrusionOk="0">
                    <a:moveTo>
                      <a:pt x="25" y="1"/>
                    </a:moveTo>
                    <a:cubicBezTo>
                      <a:pt x="20" y="1"/>
                      <a:pt x="15" y="2"/>
                      <a:pt x="12" y="5"/>
                    </a:cubicBezTo>
                    <a:cubicBezTo>
                      <a:pt x="2" y="13"/>
                      <a:pt x="1" y="27"/>
                      <a:pt x="8" y="36"/>
                    </a:cubicBezTo>
                    <a:cubicBezTo>
                      <a:pt x="18" y="45"/>
                      <a:pt x="822" y="985"/>
                      <a:pt x="1842" y="2138"/>
                    </a:cubicBezTo>
                    <a:cubicBezTo>
                      <a:pt x="1846" y="2143"/>
                      <a:pt x="1851" y="2146"/>
                      <a:pt x="1857" y="2146"/>
                    </a:cubicBezTo>
                    <a:lnTo>
                      <a:pt x="1857" y="2144"/>
                    </a:lnTo>
                    <a:cubicBezTo>
                      <a:pt x="1861" y="2144"/>
                      <a:pt x="1868" y="2143"/>
                      <a:pt x="1871" y="2140"/>
                    </a:cubicBezTo>
                    <a:cubicBezTo>
                      <a:pt x="1880" y="2132"/>
                      <a:pt x="1881" y="2118"/>
                      <a:pt x="1874" y="2109"/>
                    </a:cubicBezTo>
                    <a:cubicBezTo>
                      <a:pt x="854" y="958"/>
                      <a:pt x="50" y="18"/>
                      <a:pt x="42" y="9"/>
                    </a:cubicBezTo>
                    <a:cubicBezTo>
                      <a:pt x="38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919;p38">
                <a:extLst>
                  <a:ext uri="{FF2B5EF4-FFF2-40B4-BE49-F238E27FC236}">
                    <a16:creationId xmlns:a16="http://schemas.microsoft.com/office/drawing/2014/main" id="{23C5F3BD-6359-0C7B-8AAE-83D0F5D2F130}"/>
                  </a:ext>
                </a:extLst>
              </p:cNvPr>
              <p:cNvSpPr/>
              <p:nvPr/>
            </p:nvSpPr>
            <p:spPr>
              <a:xfrm>
                <a:off x="3948575" y="2693950"/>
                <a:ext cx="61375" cy="635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542" extrusionOk="0">
                    <a:moveTo>
                      <a:pt x="1521" y="0"/>
                    </a:moveTo>
                    <a:cubicBezTo>
                      <a:pt x="1211" y="0"/>
                      <a:pt x="870" y="152"/>
                      <a:pt x="589" y="426"/>
                    </a:cubicBezTo>
                    <a:cubicBezTo>
                      <a:pt x="508" y="504"/>
                      <a:pt x="433" y="592"/>
                      <a:pt x="365" y="689"/>
                    </a:cubicBezTo>
                    <a:cubicBezTo>
                      <a:pt x="102" y="1060"/>
                      <a:pt x="1" y="1482"/>
                      <a:pt x="57" y="1831"/>
                    </a:cubicBezTo>
                    <a:cubicBezTo>
                      <a:pt x="73" y="1929"/>
                      <a:pt x="102" y="2020"/>
                      <a:pt x="141" y="2103"/>
                    </a:cubicBezTo>
                    <a:cubicBezTo>
                      <a:pt x="201" y="2222"/>
                      <a:pt x="284" y="2325"/>
                      <a:pt x="392" y="2401"/>
                    </a:cubicBezTo>
                    <a:cubicBezTo>
                      <a:pt x="484" y="2465"/>
                      <a:pt x="588" y="2507"/>
                      <a:pt x="696" y="2528"/>
                    </a:cubicBezTo>
                    <a:cubicBezTo>
                      <a:pt x="748" y="2537"/>
                      <a:pt x="801" y="2542"/>
                      <a:pt x="856" y="2542"/>
                    </a:cubicBezTo>
                    <a:cubicBezTo>
                      <a:pt x="1006" y="2542"/>
                      <a:pt x="1165" y="2506"/>
                      <a:pt x="1319" y="2438"/>
                    </a:cubicBezTo>
                    <a:cubicBezTo>
                      <a:pt x="1438" y="2386"/>
                      <a:pt x="1554" y="2315"/>
                      <a:pt x="1663" y="2228"/>
                    </a:cubicBezTo>
                    <a:cubicBezTo>
                      <a:pt x="1791" y="2126"/>
                      <a:pt x="1910" y="2001"/>
                      <a:pt x="2014" y="1854"/>
                    </a:cubicBezTo>
                    <a:cubicBezTo>
                      <a:pt x="2455" y="1230"/>
                      <a:pt x="2442" y="464"/>
                      <a:pt x="1987" y="141"/>
                    </a:cubicBezTo>
                    <a:cubicBezTo>
                      <a:pt x="1850" y="46"/>
                      <a:pt x="1690" y="0"/>
                      <a:pt x="152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920;p38">
                <a:extLst>
                  <a:ext uri="{FF2B5EF4-FFF2-40B4-BE49-F238E27FC236}">
                    <a16:creationId xmlns:a16="http://schemas.microsoft.com/office/drawing/2014/main" id="{DC9AC429-BEDD-84E3-B045-0BAFEE5E8F88}"/>
                  </a:ext>
                </a:extLst>
              </p:cNvPr>
              <p:cNvSpPr/>
              <p:nvPr/>
            </p:nvSpPr>
            <p:spPr>
              <a:xfrm>
                <a:off x="3819975" y="2667175"/>
                <a:ext cx="146025" cy="162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6494" extrusionOk="0">
                    <a:moveTo>
                      <a:pt x="919" y="0"/>
                    </a:moveTo>
                    <a:cubicBezTo>
                      <a:pt x="881" y="153"/>
                      <a:pt x="842" y="301"/>
                      <a:pt x="807" y="448"/>
                    </a:cubicBezTo>
                    <a:cubicBezTo>
                      <a:pt x="0" y="3737"/>
                      <a:pt x="109" y="5288"/>
                      <a:pt x="365" y="5981"/>
                    </a:cubicBezTo>
                    <a:cubicBezTo>
                      <a:pt x="471" y="6268"/>
                      <a:pt x="738" y="6464"/>
                      <a:pt x="1043" y="6481"/>
                    </a:cubicBezTo>
                    <a:cubicBezTo>
                      <a:pt x="1200" y="6490"/>
                      <a:pt x="1352" y="6494"/>
                      <a:pt x="1500" y="6494"/>
                    </a:cubicBezTo>
                    <a:cubicBezTo>
                      <a:pt x="1947" y="6494"/>
                      <a:pt x="2350" y="6455"/>
                      <a:pt x="2711" y="6386"/>
                    </a:cubicBezTo>
                    <a:cubicBezTo>
                      <a:pt x="3376" y="6259"/>
                      <a:pt x="3903" y="6030"/>
                      <a:pt x="4321" y="5755"/>
                    </a:cubicBezTo>
                    <a:cubicBezTo>
                      <a:pt x="4568" y="5591"/>
                      <a:pt x="4778" y="5411"/>
                      <a:pt x="4954" y="5226"/>
                    </a:cubicBezTo>
                    <a:cubicBezTo>
                      <a:pt x="5577" y="4568"/>
                      <a:pt x="5784" y="3851"/>
                      <a:pt x="5840" y="3597"/>
                    </a:cubicBezTo>
                    <a:cubicBezTo>
                      <a:pt x="5730" y="3578"/>
                      <a:pt x="5628" y="3536"/>
                      <a:pt x="5536" y="3472"/>
                    </a:cubicBezTo>
                    <a:cubicBezTo>
                      <a:pt x="5428" y="3396"/>
                      <a:pt x="5343" y="3293"/>
                      <a:pt x="5285" y="3174"/>
                    </a:cubicBezTo>
                    <a:cubicBezTo>
                      <a:pt x="5244" y="3090"/>
                      <a:pt x="5217" y="2998"/>
                      <a:pt x="5201" y="2902"/>
                    </a:cubicBezTo>
                    <a:cubicBezTo>
                      <a:pt x="5201" y="2902"/>
                      <a:pt x="4995" y="2877"/>
                      <a:pt x="4677" y="2631"/>
                    </a:cubicBezTo>
                    <a:cubicBezTo>
                      <a:pt x="4617" y="2584"/>
                      <a:pt x="4597" y="2503"/>
                      <a:pt x="4629" y="2434"/>
                    </a:cubicBezTo>
                    <a:cubicBezTo>
                      <a:pt x="4718" y="2238"/>
                      <a:pt x="4798" y="2072"/>
                      <a:pt x="4860" y="1943"/>
                    </a:cubicBezTo>
                    <a:cubicBezTo>
                      <a:pt x="4946" y="1767"/>
                      <a:pt x="4999" y="1666"/>
                      <a:pt x="4999" y="1666"/>
                    </a:cubicBezTo>
                    <a:cubicBezTo>
                      <a:pt x="4999" y="1666"/>
                      <a:pt x="2625" y="1431"/>
                      <a:pt x="91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921;p38">
                <a:extLst>
                  <a:ext uri="{FF2B5EF4-FFF2-40B4-BE49-F238E27FC236}">
                    <a16:creationId xmlns:a16="http://schemas.microsoft.com/office/drawing/2014/main" id="{41B325EC-D625-4421-C918-E34D240A517D}"/>
                  </a:ext>
                </a:extLst>
              </p:cNvPr>
              <p:cNvSpPr/>
              <p:nvPr/>
            </p:nvSpPr>
            <p:spPr>
              <a:xfrm>
                <a:off x="3955875" y="2701075"/>
                <a:ext cx="38175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864" extrusionOk="0">
                    <a:moveTo>
                      <a:pt x="1147" y="0"/>
                    </a:moveTo>
                    <a:cubicBezTo>
                      <a:pt x="910" y="0"/>
                      <a:pt x="647" y="114"/>
                      <a:pt x="426" y="329"/>
                    </a:cubicBezTo>
                    <a:cubicBezTo>
                      <a:pt x="363" y="390"/>
                      <a:pt x="305" y="459"/>
                      <a:pt x="253" y="532"/>
                    </a:cubicBezTo>
                    <a:cubicBezTo>
                      <a:pt x="89" y="765"/>
                      <a:pt x="1" y="1031"/>
                      <a:pt x="5" y="1280"/>
                    </a:cubicBezTo>
                    <a:cubicBezTo>
                      <a:pt x="10" y="1532"/>
                      <a:pt x="108" y="1738"/>
                      <a:pt x="281" y="1861"/>
                    </a:cubicBezTo>
                    <a:cubicBezTo>
                      <a:pt x="284" y="1864"/>
                      <a:pt x="288" y="1864"/>
                      <a:pt x="293" y="1864"/>
                    </a:cubicBezTo>
                    <a:cubicBezTo>
                      <a:pt x="299" y="1864"/>
                      <a:pt x="305" y="1861"/>
                      <a:pt x="310" y="1855"/>
                    </a:cubicBezTo>
                    <a:cubicBezTo>
                      <a:pt x="317" y="1845"/>
                      <a:pt x="314" y="1832"/>
                      <a:pt x="305" y="1824"/>
                    </a:cubicBezTo>
                    <a:cubicBezTo>
                      <a:pt x="143" y="1711"/>
                      <a:pt x="53" y="1517"/>
                      <a:pt x="48" y="1278"/>
                    </a:cubicBezTo>
                    <a:cubicBezTo>
                      <a:pt x="45" y="1038"/>
                      <a:pt x="131" y="781"/>
                      <a:pt x="288" y="557"/>
                    </a:cubicBezTo>
                    <a:cubicBezTo>
                      <a:pt x="339" y="485"/>
                      <a:pt x="395" y="419"/>
                      <a:pt x="456" y="359"/>
                    </a:cubicBezTo>
                    <a:cubicBezTo>
                      <a:pt x="669" y="153"/>
                      <a:pt x="920" y="43"/>
                      <a:pt x="1147" y="43"/>
                    </a:cubicBezTo>
                    <a:cubicBezTo>
                      <a:pt x="1272" y="43"/>
                      <a:pt x="1391" y="77"/>
                      <a:pt x="1490" y="147"/>
                    </a:cubicBezTo>
                    <a:cubicBezTo>
                      <a:pt x="1493" y="149"/>
                      <a:pt x="1498" y="150"/>
                      <a:pt x="1502" y="150"/>
                    </a:cubicBezTo>
                    <a:cubicBezTo>
                      <a:pt x="1508" y="150"/>
                      <a:pt x="1515" y="147"/>
                      <a:pt x="1519" y="141"/>
                    </a:cubicBezTo>
                    <a:cubicBezTo>
                      <a:pt x="1527" y="132"/>
                      <a:pt x="1523" y="118"/>
                      <a:pt x="1514" y="112"/>
                    </a:cubicBezTo>
                    <a:cubicBezTo>
                      <a:pt x="1408" y="37"/>
                      <a:pt x="1281" y="0"/>
                      <a:pt x="114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922;p38">
                <a:extLst>
                  <a:ext uri="{FF2B5EF4-FFF2-40B4-BE49-F238E27FC236}">
                    <a16:creationId xmlns:a16="http://schemas.microsoft.com/office/drawing/2014/main" id="{3E443D03-EB4B-5D0B-F37D-561387D8C423}"/>
                  </a:ext>
                </a:extLst>
              </p:cNvPr>
              <p:cNvSpPr/>
              <p:nvPr/>
            </p:nvSpPr>
            <p:spPr>
              <a:xfrm>
                <a:off x="3958750" y="2717775"/>
                <a:ext cx="352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676" extrusionOk="0">
                    <a:moveTo>
                      <a:pt x="506" y="0"/>
                    </a:moveTo>
                    <a:cubicBezTo>
                      <a:pt x="244" y="0"/>
                      <a:pt x="31" y="78"/>
                      <a:pt x="17" y="83"/>
                    </a:cubicBezTo>
                    <a:cubicBezTo>
                      <a:pt x="7" y="87"/>
                      <a:pt x="0" y="100"/>
                      <a:pt x="5" y="110"/>
                    </a:cubicBezTo>
                    <a:cubicBezTo>
                      <a:pt x="9" y="119"/>
                      <a:pt x="17" y="124"/>
                      <a:pt x="25" y="124"/>
                    </a:cubicBezTo>
                    <a:cubicBezTo>
                      <a:pt x="28" y="124"/>
                      <a:pt x="30" y="124"/>
                      <a:pt x="32" y="123"/>
                    </a:cubicBezTo>
                    <a:cubicBezTo>
                      <a:pt x="36" y="122"/>
                      <a:pt x="248" y="44"/>
                      <a:pt x="506" y="44"/>
                    </a:cubicBezTo>
                    <a:cubicBezTo>
                      <a:pt x="643" y="44"/>
                      <a:pt x="794" y="66"/>
                      <a:pt x="933" y="133"/>
                    </a:cubicBezTo>
                    <a:cubicBezTo>
                      <a:pt x="1136" y="231"/>
                      <a:pt x="1283" y="408"/>
                      <a:pt x="1366" y="661"/>
                    </a:cubicBezTo>
                    <a:cubicBezTo>
                      <a:pt x="1369" y="670"/>
                      <a:pt x="1378" y="674"/>
                      <a:pt x="1387" y="674"/>
                    </a:cubicBezTo>
                    <a:lnTo>
                      <a:pt x="1386" y="676"/>
                    </a:lnTo>
                    <a:cubicBezTo>
                      <a:pt x="1389" y="676"/>
                      <a:pt x="1390" y="674"/>
                      <a:pt x="1393" y="674"/>
                    </a:cubicBezTo>
                    <a:cubicBezTo>
                      <a:pt x="1404" y="670"/>
                      <a:pt x="1410" y="658"/>
                      <a:pt x="1407" y="647"/>
                    </a:cubicBezTo>
                    <a:cubicBezTo>
                      <a:pt x="1320" y="382"/>
                      <a:pt x="1165" y="197"/>
                      <a:pt x="951" y="93"/>
                    </a:cubicBezTo>
                    <a:cubicBezTo>
                      <a:pt x="805" y="23"/>
                      <a:pt x="648" y="0"/>
                      <a:pt x="506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923;p38">
                <a:extLst>
                  <a:ext uri="{FF2B5EF4-FFF2-40B4-BE49-F238E27FC236}">
                    <a16:creationId xmlns:a16="http://schemas.microsoft.com/office/drawing/2014/main" id="{E07927AA-DBCE-E562-FD82-361D3A859CFB}"/>
                  </a:ext>
                </a:extLst>
              </p:cNvPr>
              <p:cNvSpPr/>
              <p:nvPr/>
            </p:nvSpPr>
            <p:spPr>
              <a:xfrm>
                <a:off x="3915400" y="2846525"/>
                <a:ext cx="167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46" extrusionOk="0">
                    <a:moveTo>
                      <a:pt x="669" y="1"/>
                    </a:moveTo>
                    <a:cubicBezTo>
                      <a:pt x="300" y="331"/>
                      <a:pt x="45" y="635"/>
                      <a:pt x="1" y="746"/>
                    </a:cubicBezTo>
                    <a:cubicBezTo>
                      <a:pt x="88" y="733"/>
                      <a:pt x="339" y="616"/>
                      <a:pt x="649" y="460"/>
                    </a:cubicBezTo>
                    <a:cubicBezTo>
                      <a:pt x="655" y="403"/>
                      <a:pt x="660" y="345"/>
                      <a:pt x="663" y="287"/>
                    </a:cubicBezTo>
                    <a:cubicBezTo>
                      <a:pt x="667" y="192"/>
                      <a:pt x="669" y="97"/>
                      <a:pt x="669" y="3"/>
                    </a:cubicBezTo>
                    <a:lnTo>
                      <a:pt x="6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924;p38">
                <a:extLst>
                  <a:ext uri="{FF2B5EF4-FFF2-40B4-BE49-F238E27FC236}">
                    <a16:creationId xmlns:a16="http://schemas.microsoft.com/office/drawing/2014/main" id="{E7670772-A2D2-10B3-5CE0-EB68C55662CC}"/>
                  </a:ext>
                </a:extLst>
              </p:cNvPr>
              <p:cNvSpPr/>
              <p:nvPr/>
            </p:nvSpPr>
            <p:spPr>
              <a:xfrm>
                <a:off x="4012875" y="2813050"/>
                <a:ext cx="10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67" extrusionOk="0">
                    <a:moveTo>
                      <a:pt x="0" y="1"/>
                    </a:moveTo>
                    <a:cubicBezTo>
                      <a:pt x="46" y="114"/>
                      <a:pt x="89" y="215"/>
                      <a:pt x="126" y="303"/>
                    </a:cubicBezTo>
                    <a:cubicBezTo>
                      <a:pt x="152" y="365"/>
                      <a:pt x="175" y="420"/>
                      <a:pt x="194" y="467"/>
                    </a:cubicBezTo>
                    <a:cubicBezTo>
                      <a:pt x="347" y="404"/>
                      <a:pt x="438" y="342"/>
                      <a:pt x="425" y="276"/>
                    </a:cubicBezTo>
                    <a:cubicBezTo>
                      <a:pt x="404" y="169"/>
                      <a:pt x="277" y="4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925;p38">
                <a:extLst>
                  <a:ext uri="{FF2B5EF4-FFF2-40B4-BE49-F238E27FC236}">
                    <a16:creationId xmlns:a16="http://schemas.microsoft.com/office/drawing/2014/main" id="{6AAE98F4-1775-5A99-1224-6DF9CC714CFC}"/>
                  </a:ext>
                </a:extLst>
              </p:cNvPr>
              <p:cNvSpPr/>
              <p:nvPr/>
            </p:nvSpPr>
            <p:spPr>
              <a:xfrm>
                <a:off x="3927975" y="2749650"/>
                <a:ext cx="89775" cy="108375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4335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3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131" y="3248"/>
                      <a:pt x="163" y="3560"/>
                      <a:pt x="166" y="3878"/>
                    </a:cubicBezTo>
                    <a:cubicBezTo>
                      <a:pt x="166" y="3972"/>
                      <a:pt x="164" y="4067"/>
                      <a:pt x="160" y="4162"/>
                    </a:cubicBezTo>
                    <a:cubicBezTo>
                      <a:pt x="157" y="4220"/>
                      <a:pt x="152" y="4278"/>
                      <a:pt x="147" y="4335"/>
                    </a:cubicBezTo>
                    <a:cubicBezTo>
                      <a:pt x="453" y="4182"/>
                      <a:pt x="820" y="3992"/>
                      <a:pt x="1150" y="3827"/>
                    </a:cubicBezTo>
                    <a:cubicBezTo>
                      <a:pt x="1401" y="3702"/>
                      <a:pt x="1630" y="3592"/>
                      <a:pt x="1796" y="3524"/>
                    </a:cubicBezTo>
                    <a:cubicBezTo>
                      <a:pt x="1858" y="3498"/>
                      <a:pt x="1933" y="3474"/>
                      <a:pt x="2013" y="3448"/>
                    </a:cubicBezTo>
                    <a:cubicBezTo>
                      <a:pt x="2494" y="3297"/>
                      <a:pt x="3220" y="3153"/>
                      <a:pt x="3590" y="3003"/>
                    </a:cubicBezTo>
                    <a:cubicBezTo>
                      <a:pt x="3571" y="2956"/>
                      <a:pt x="3548" y="2901"/>
                      <a:pt x="3522" y="2839"/>
                    </a:cubicBezTo>
                    <a:cubicBezTo>
                      <a:pt x="3485" y="2751"/>
                      <a:pt x="3442" y="2650"/>
                      <a:pt x="3396" y="2537"/>
                    </a:cubicBezTo>
                    <a:cubicBezTo>
                      <a:pt x="3139" y="1908"/>
                      <a:pt x="2763" y="954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926;p38">
                <a:extLst>
                  <a:ext uri="{FF2B5EF4-FFF2-40B4-BE49-F238E27FC236}">
                    <a16:creationId xmlns:a16="http://schemas.microsoft.com/office/drawing/2014/main" id="{5B8D210E-E34C-5322-2B2F-359FDA6E5A45}"/>
                  </a:ext>
                </a:extLst>
              </p:cNvPr>
              <p:cNvSpPr/>
              <p:nvPr/>
            </p:nvSpPr>
            <p:spPr>
              <a:xfrm>
                <a:off x="4060350" y="2897875"/>
                <a:ext cx="362675" cy="590200"/>
              </a:xfrm>
              <a:custGeom>
                <a:avLst/>
                <a:gdLst/>
                <a:ahLst/>
                <a:cxnLst/>
                <a:rect l="l" t="t" r="r" b="b"/>
                <a:pathLst>
                  <a:path w="14507" h="23608" extrusionOk="0">
                    <a:moveTo>
                      <a:pt x="3186" y="0"/>
                    </a:moveTo>
                    <a:cubicBezTo>
                      <a:pt x="2131" y="902"/>
                      <a:pt x="1555" y="1966"/>
                      <a:pt x="1555" y="1966"/>
                    </a:cubicBezTo>
                    <a:cubicBezTo>
                      <a:pt x="1555" y="1966"/>
                      <a:pt x="0" y="5148"/>
                      <a:pt x="2420" y="8082"/>
                    </a:cubicBezTo>
                    <a:cubicBezTo>
                      <a:pt x="2498" y="8175"/>
                      <a:pt x="2573" y="8268"/>
                      <a:pt x="2647" y="8357"/>
                    </a:cubicBezTo>
                    <a:cubicBezTo>
                      <a:pt x="4873" y="11075"/>
                      <a:pt x="5351" y="11964"/>
                      <a:pt x="5351" y="11964"/>
                    </a:cubicBezTo>
                    <a:cubicBezTo>
                      <a:pt x="5351" y="11964"/>
                      <a:pt x="5159" y="13476"/>
                      <a:pt x="5692" y="14691"/>
                    </a:cubicBezTo>
                    <a:cubicBezTo>
                      <a:pt x="6224" y="15907"/>
                      <a:pt x="7909" y="18336"/>
                      <a:pt x="8910" y="19999"/>
                    </a:cubicBezTo>
                    <a:cubicBezTo>
                      <a:pt x="8677" y="21172"/>
                      <a:pt x="7733" y="23452"/>
                      <a:pt x="12237" y="23607"/>
                    </a:cubicBezTo>
                    <a:cubicBezTo>
                      <a:pt x="12217" y="23571"/>
                      <a:pt x="12199" y="23534"/>
                      <a:pt x="12181" y="23500"/>
                    </a:cubicBezTo>
                    <a:cubicBezTo>
                      <a:pt x="12181" y="23500"/>
                      <a:pt x="10129" y="23487"/>
                      <a:pt x="10100" y="22991"/>
                    </a:cubicBezTo>
                    <a:cubicBezTo>
                      <a:pt x="10095" y="22944"/>
                      <a:pt x="10187" y="22930"/>
                      <a:pt x="10369" y="22930"/>
                    </a:cubicBezTo>
                    <a:cubicBezTo>
                      <a:pt x="10650" y="22930"/>
                      <a:pt x="11143" y="22964"/>
                      <a:pt x="11817" y="22964"/>
                    </a:cubicBezTo>
                    <a:cubicBezTo>
                      <a:pt x="11843" y="22964"/>
                      <a:pt x="11870" y="22964"/>
                      <a:pt x="11896" y="22964"/>
                    </a:cubicBezTo>
                    <a:cubicBezTo>
                      <a:pt x="12483" y="22962"/>
                      <a:pt x="13200" y="22933"/>
                      <a:pt x="14031" y="22835"/>
                    </a:cubicBezTo>
                    <a:cubicBezTo>
                      <a:pt x="14506" y="22730"/>
                      <a:pt x="14147" y="21817"/>
                      <a:pt x="13700" y="21487"/>
                    </a:cubicBezTo>
                    <a:cubicBezTo>
                      <a:pt x="13254" y="21157"/>
                      <a:pt x="10763" y="16669"/>
                      <a:pt x="9407" y="12789"/>
                    </a:cubicBezTo>
                    <a:cubicBezTo>
                      <a:pt x="8053" y="8910"/>
                      <a:pt x="6146" y="1329"/>
                      <a:pt x="31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927;p38">
                <a:extLst>
                  <a:ext uri="{FF2B5EF4-FFF2-40B4-BE49-F238E27FC236}">
                    <a16:creationId xmlns:a16="http://schemas.microsoft.com/office/drawing/2014/main" id="{07F95EF8-6ED3-7A0E-BB95-80CD29E85400}"/>
                  </a:ext>
                </a:extLst>
              </p:cNvPr>
              <p:cNvSpPr/>
              <p:nvPr/>
            </p:nvSpPr>
            <p:spPr>
              <a:xfrm>
                <a:off x="4312700" y="3471125"/>
                <a:ext cx="521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571" extrusionOk="0">
                    <a:moveTo>
                      <a:pt x="275" y="0"/>
                    </a:moveTo>
                    <a:cubicBezTo>
                      <a:pt x="93" y="0"/>
                      <a:pt x="1" y="14"/>
                      <a:pt x="6" y="61"/>
                    </a:cubicBezTo>
                    <a:cubicBezTo>
                      <a:pt x="35" y="557"/>
                      <a:pt x="2087" y="570"/>
                      <a:pt x="2087" y="570"/>
                    </a:cubicBezTo>
                    <a:cubicBezTo>
                      <a:pt x="1975" y="358"/>
                      <a:pt x="1876" y="171"/>
                      <a:pt x="1802" y="34"/>
                    </a:cubicBezTo>
                    <a:cubicBezTo>
                      <a:pt x="1776" y="34"/>
                      <a:pt x="1749" y="34"/>
                      <a:pt x="1723" y="34"/>
                    </a:cubicBezTo>
                    <a:cubicBezTo>
                      <a:pt x="1049" y="34"/>
                      <a:pt x="556" y="0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928;p38">
                <a:extLst>
                  <a:ext uri="{FF2B5EF4-FFF2-40B4-BE49-F238E27FC236}">
                    <a16:creationId xmlns:a16="http://schemas.microsoft.com/office/drawing/2014/main" id="{9745DCC6-D2D8-C236-015F-B2C1D2392B2A}"/>
                  </a:ext>
                </a:extLst>
              </p:cNvPr>
              <p:cNvSpPr/>
              <p:nvPr/>
            </p:nvSpPr>
            <p:spPr>
              <a:xfrm>
                <a:off x="4357750" y="3468750"/>
                <a:ext cx="183300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7332" h="3988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6" y="214"/>
                      <a:pt x="101" y="318"/>
                      <a:pt x="162" y="435"/>
                    </a:cubicBezTo>
                    <a:cubicBezTo>
                      <a:pt x="201" y="506"/>
                      <a:pt x="242" y="584"/>
                      <a:pt x="285" y="665"/>
                    </a:cubicBezTo>
                    <a:cubicBezTo>
                      <a:pt x="303" y="701"/>
                      <a:pt x="321" y="736"/>
                      <a:pt x="341" y="772"/>
                    </a:cubicBezTo>
                    <a:cubicBezTo>
                      <a:pt x="684" y="1418"/>
                      <a:pt x="1119" y="2242"/>
                      <a:pt x="1300" y="2599"/>
                    </a:cubicBezTo>
                    <a:cubicBezTo>
                      <a:pt x="1184" y="3055"/>
                      <a:pt x="1126" y="3550"/>
                      <a:pt x="1514" y="3988"/>
                    </a:cubicBezTo>
                    <a:lnTo>
                      <a:pt x="7201" y="3988"/>
                    </a:lnTo>
                    <a:cubicBezTo>
                      <a:pt x="7201" y="3988"/>
                      <a:pt x="7331" y="3734"/>
                      <a:pt x="7211" y="3566"/>
                    </a:cubicBezTo>
                    <a:cubicBezTo>
                      <a:pt x="7209" y="3563"/>
                      <a:pt x="7207" y="3560"/>
                      <a:pt x="7204" y="3557"/>
                    </a:cubicBezTo>
                    <a:cubicBezTo>
                      <a:pt x="7186" y="3532"/>
                      <a:pt x="7163" y="3511"/>
                      <a:pt x="7134" y="3492"/>
                    </a:cubicBezTo>
                    <a:cubicBezTo>
                      <a:pt x="6891" y="3336"/>
                      <a:pt x="5105" y="3705"/>
                      <a:pt x="3251" y="2658"/>
                    </a:cubicBezTo>
                    <a:cubicBezTo>
                      <a:pt x="2595" y="1097"/>
                      <a:pt x="2324" y="453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929;p38">
                <a:extLst>
                  <a:ext uri="{FF2B5EF4-FFF2-40B4-BE49-F238E27FC236}">
                    <a16:creationId xmlns:a16="http://schemas.microsoft.com/office/drawing/2014/main" id="{3D95CAB5-A434-50D2-8ABE-CB7B042AA6F1}"/>
                  </a:ext>
                </a:extLst>
              </p:cNvPr>
              <p:cNvSpPr/>
              <p:nvPr/>
            </p:nvSpPr>
            <p:spPr>
              <a:xfrm>
                <a:off x="4357750" y="3468750"/>
                <a:ext cx="5532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435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5" y="214"/>
                      <a:pt x="101" y="318"/>
                      <a:pt x="162" y="435"/>
                    </a:cubicBezTo>
                    <a:cubicBezTo>
                      <a:pt x="457" y="416"/>
                      <a:pt x="1298" y="350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930;p38">
                <a:extLst>
                  <a:ext uri="{FF2B5EF4-FFF2-40B4-BE49-F238E27FC236}">
                    <a16:creationId xmlns:a16="http://schemas.microsoft.com/office/drawing/2014/main" id="{4328F32A-298C-BB1D-AAC0-1F85E8B5C1B4}"/>
                  </a:ext>
                </a:extLst>
              </p:cNvPr>
              <p:cNvSpPr/>
              <p:nvPr/>
            </p:nvSpPr>
            <p:spPr>
              <a:xfrm>
                <a:off x="4537775" y="3557875"/>
                <a:ext cx="63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23" extrusionOk="0">
                    <a:moveTo>
                      <a:pt x="10" y="1"/>
                    </a:moveTo>
                    <a:cubicBezTo>
                      <a:pt x="130" y="169"/>
                      <a:pt x="0" y="423"/>
                      <a:pt x="0" y="423"/>
                    </a:cubicBezTo>
                    <a:lnTo>
                      <a:pt x="65" y="423"/>
                    </a:lnTo>
                    <a:cubicBezTo>
                      <a:pt x="176" y="423"/>
                      <a:pt x="254" y="311"/>
                      <a:pt x="217" y="206"/>
                    </a:cubicBezTo>
                    <a:cubicBezTo>
                      <a:pt x="185" y="112"/>
                      <a:pt x="124" y="21"/>
                      <a:pt x="1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931;p38">
                <a:extLst>
                  <a:ext uri="{FF2B5EF4-FFF2-40B4-BE49-F238E27FC236}">
                    <a16:creationId xmlns:a16="http://schemas.microsoft.com/office/drawing/2014/main" id="{EB72AF9E-5E98-971D-D446-6F081DC8A1D3}"/>
                  </a:ext>
                </a:extLst>
              </p:cNvPr>
              <p:cNvSpPr/>
              <p:nvPr/>
            </p:nvSpPr>
            <p:spPr>
              <a:xfrm>
                <a:off x="3442250" y="3388375"/>
                <a:ext cx="637225" cy="187950"/>
              </a:xfrm>
              <a:custGeom>
                <a:avLst/>
                <a:gdLst/>
                <a:ahLst/>
                <a:cxnLst/>
                <a:rect l="l" t="t" r="r" b="b"/>
                <a:pathLst>
                  <a:path w="25489" h="7518" extrusionOk="0">
                    <a:moveTo>
                      <a:pt x="19798" y="1"/>
                    </a:moveTo>
                    <a:cubicBezTo>
                      <a:pt x="19270" y="1"/>
                      <a:pt x="18712" y="47"/>
                      <a:pt x="18129" y="148"/>
                    </a:cubicBezTo>
                    <a:cubicBezTo>
                      <a:pt x="17898" y="188"/>
                      <a:pt x="17644" y="230"/>
                      <a:pt x="17372" y="274"/>
                    </a:cubicBezTo>
                    <a:cubicBezTo>
                      <a:pt x="17253" y="292"/>
                      <a:pt x="17129" y="312"/>
                      <a:pt x="17002" y="332"/>
                    </a:cubicBezTo>
                    <a:cubicBezTo>
                      <a:pt x="14423" y="737"/>
                      <a:pt x="10403" y="1271"/>
                      <a:pt x="7064" y="1697"/>
                    </a:cubicBezTo>
                    <a:cubicBezTo>
                      <a:pt x="5272" y="1927"/>
                      <a:pt x="3675" y="2125"/>
                      <a:pt x="2604" y="2255"/>
                    </a:cubicBezTo>
                    <a:cubicBezTo>
                      <a:pt x="1589" y="2378"/>
                      <a:pt x="713" y="3009"/>
                      <a:pt x="287" y="3916"/>
                    </a:cubicBezTo>
                    <a:cubicBezTo>
                      <a:pt x="264" y="3963"/>
                      <a:pt x="241" y="4013"/>
                      <a:pt x="221" y="4064"/>
                    </a:cubicBezTo>
                    <a:cubicBezTo>
                      <a:pt x="187" y="4148"/>
                      <a:pt x="157" y="4234"/>
                      <a:pt x="131" y="4321"/>
                    </a:cubicBezTo>
                    <a:cubicBezTo>
                      <a:pt x="47" y="4604"/>
                      <a:pt x="1" y="4914"/>
                      <a:pt x="16" y="5249"/>
                    </a:cubicBezTo>
                    <a:cubicBezTo>
                      <a:pt x="74" y="6519"/>
                      <a:pt x="658" y="7131"/>
                      <a:pt x="990" y="7378"/>
                    </a:cubicBezTo>
                    <a:cubicBezTo>
                      <a:pt x="1123" y="7478"/>
                      <a:pt x="1216" y="7518"/>
                      <a:pt x="1216" y="7518"/>
                    </a:cubicBezTo>
                    <a:lnTo>
                      <a:pt x="22278" y="7518"/>
                    </a:lnTo>
                    <a:cubicBezTo>
                      <a:pt x="22278" y="7518"/>
                      <a:pt x="25489" y="6637"/>
                      <a:pt x="25096" y="3119"/>
                    </a:cubicBezTo>
                    <a:cubicBezTo>
                      <a:pt x="25091" y="3095"/>
                      <a:pt x="25088" y="3070"/>
                      <a:pt x="25083" y="3046"/>
                    </a:cubicBezTo>
                    <a:cubicBezTo>
                      <a:pt x="24860" y="1772"/>
                      <a:pt x="23448" y="531"/>
                      <a:pt x="21283" y="132"/>
                    </a:cubicBezTo>
                    <a:cubicBezTo>
                      <a:pt x="20820" y="47"/>
                      <a:pt x="20324" y="1"/>
                      <a:pt x="19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932;p38">
                <a:extLst>
                  <a:ext uri="{FF2B5EF4-FFF2-40B4-BE49-F238E27FC236}">
                    <a16:creationId xmlns:a16="http://schemas.microsoft.com/office/drawing/2014/main" id="{412A6407-A41C-DAA7-D955-7BD503183FA0}"/>
                  </a:ext>
                </a:extLst>
              </p:cNvPr>
              <p:cNvSpPr/>
              <p:nvPr/>
            </p:nvSpPr>
            <p:spPr>
              <a:xfrm>
                <a:off x="3393025" y="3486250"/>
                <a:ext cx="79650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615" extrusionOk="0">
                    <a:moveTo>
                      <a:pt x="2256" y="1"/>
                    </a:moveTo>
                    <a:lnTo>
                      <a:pt x="770" y="679"/>
                    </a:lnTo>
                    <a:cubicBezTo>
                      <a:pt x="412" y="843"/>
                      <a:pt x="155" y="1159"/>
                      <a:pt x="65" y="1533"/>
                    </a:cubicBezTo>
                    <a:cubicBezTo>
                      <a:pt x="52" y="1578"/>
                      <a:pt x="45" y="1624"/>
                      <a:pt x="39" y="1672"/>
                    </a:cubicBezTo>
                    <a:cubicBezTo>
                      <a:pt x="34" y="1702"/>
                      <a:pt x="31" y="1734"/>
                      <a:pt x="30" y="1765"/>
                    </a:cubicBezTo>
                    <a:cubicBezTo>
                      <a:pt x="0" y="2334"/>
                      <a:pt x="82" y="3087"/>
                      <a:pt x="588" y="3615"/>
                    </a:cubicBezTo>
                    <a:lnTo>
                      <a:pt x="676" y="3615"/>
                    </a:lnTo>
                    <a:cubicBezTo>
                      <a:pt x="925" y="3615"/>
                      <a:pt x="1198" y="3615"/>
                      <a:pt x="1470" y="3613"/>
                    </a:cubicBezTo>
                    <a:cubicBezTo>
                      <a:pt x="1857" y="3612"/>
                      <a:pt x="2239" y="3610"/>
                      <a:pt x="2545" y="3607"/>
                    </a:cubicBezTo>
                    <a:cubicBezTo>
                      <a:pt x="2924" y="3606"/>
                      <a:pt x="3185" y="3603"/>
                      <a:pt x="3185" y="3603"/>
                    </a:cubicBezTo>
                    <a:cubicBezTo>
                      <a:pt x="3185" y="3603"/>
                      <a:pt x="2066" y="3116"/>
                      <a:pt x="1985" y="1334"/>
                    </a:cubicBezTo>
                    <a:cubicBezTo>
                      <a:pt x="1970" y="999"/>
                      <a:pt x="2016" y="689"/>
                      <a:pt x="2100" y="406"/>
                    </a:cubicBezTo>
                    <a:cubicBezTo>
                      <a:pt x="2126" y="319"/>
                      <a:pt x="2156" y="233"/>
                      <a:pt x="2190" y="149"/>
                    </a:cubicBezTo>
                    <a:cubicBezTo>
                      <a:pt x="2210" y="98"/>
                      <a:pt x="2233" y="48"/>
                      <a:pt x="2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933;p38">
                <a:extLst>
                  <a:ext uri="{FF2B5EF4-FFF2-40B4-BE49-F238E27FC236}">
                    <a16:creationId xmlns:a16="http://schemas.microsoft.com/office/drawing/2014/main" id="{03B2FA7B-5AF5-684C-BA59-D39A830FC2C5}"/>
                  </a:ext>
                </a:extLst>
              </p:cNvPr>
              <p:cNvSpPr/>
              <p:nvPr/>
            </p:nvSpPr>
            <p:spPr>
              <a:xfrm>
                <a:off x="3351750" y="3523000"/>
                <a:ext cx="55975" cy="5362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45" extrusionOk="0">
                    <a:moveTo>
                      <a:pt x="942" y="0"/>
                    </a:moveTo>
                    <a:cubicBezTo>
                      <a:pt x="744" y="0"/>
                      <a:pt x="584" y="21"/>
                      <a:pt x="503" y="73"/>
                    </a:cubicBezTo>
                    <a:cubicBezTo>
                      <a:pt x="257" y="237"/>
                      <a:pt x="0" y="810"/>
                      <a:pt x="161" y="1428"/>
                    </a:cubicBezTo>
                    <a:cubicBezTo>
                      <a:pt x="260" y="1812"/>
                      <a:pt x="590" y="2094"/>
                      <a:pt x="983" y="2142"/>
                    </a:cubicBezTo>
                    <a:cubicBezTo>
                      <a:pt x="999" y="2145"/>
                      <a:pt x="1011" y="2145"/>
                      <a:pt x="1019" y="2145"/>
                    </a:cubicBezTo>
                    <a:lnTo>
                      <a:pt x="2239" y="2145"/>
                    </a:lnTo>
                    <a:cubicBezTo>
                      <a:pt x="1731" y="1617"/>
                      <a:pt x="1651" y="864"/>
                      <a:pt x="1681" y="295"/>
                    </a:cubicBezTo>
                    <a:cubicBezTo>
                      <a:pt x="1682" y="263"/>
                      <a:pt x="1685" y="232"/>
                      <a:pt x="1690" y="202"/>
                    </a:cubicBezTo>
                    <a:cubicBezTo>
                      <a:pt x="1696" y="154"/>
                      <a:pt x="1703" y="107"/>
                      <a:pt x="1716" y="63"/>
                    </a:cubicBezTo>
                    <a:cubicBezTo>
                      <a:pt x="1450" y="27"/>
                      <a:pt x="1170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934;p38">
                <a:extLst>
                  <a:ext uri="{FF2B5EF4-FFF2-40B4-BE49-F238E27FC236}">
                    <a16:creationId xmlns:a16="http://schemas.microsoft.com/office/drawing/2014/main" id="{DFF1F06E-FDAA-A0BB-FE32-1A971097608A}"/>
                  </a:ext>
                </a:extLst>
              </p:cNvPr>
              <p:cNvSpPr/>
              <p:nvPr/>
            </p:nvSpPr>
            <p:spPr>
              <a:xfrm>
                <a:off x="3418700" y="3489950"/>
                <a:ext cx="53975" cy="86500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460" extrusionOk="0">
                    <a:moveTo>
                      <a:pt x="1163" y="1"/>
                    </a:moveTo>
                    <a:cubicBezTo>
                      <a:pt x="1141" y="36"/>
                      <a:pt x="1" y="1936"/>
                      <a:pt x="1518" y="3459"/>
                    </a:cubicBezTo>
                    <a:cubicBezTo>
                      <a:pt x="1897" y="3458"/>
                      <a:pt x="2158" y="3455"/>
                      <a:pt x="2158" y="3455"/>
                    </a:cubicBezTo>
                    <a:cubicBezTo>
                      <a:pt x="2158" y="3455"/>
                      <a:pt x="1039" y="2968"/>
                      <a:pt x="958" y="1186"/>
                    </a:cubicBezTo>
                    <a:cubicBezTo>
                      <a:pt x="943" y="851"/>
                      <a:pt x="989" y="541"/>
                      <a:pt x="1073" y="258"/>
                    </a:cubicBezTo>
                    <a:cubicBezTo>
                      <a:pt x="1099" y="171"/>
                      <a:pt x="1129" y="85"/>
                      <a:pt x="1163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935;p38">
                <a:extLst>
                  <a:ext uri="{FF2B5EF4-FFF2-40B4-BE49-F238E27FC236}">
                    <a16:creationId xmlns:a16="http://schemas.microsoft.com/office/drawing/2014/main" id="{3EE957AE-025F-2478-E0AC-08B69970D88F}"/>
                  </a:ext>
                </a:extLst>
              </p:cNvPr>
              <p:cNvSpPr/>
              <p:nvPr/>
            </p:nvSpPr>
            <p:spPr>
              <a:xfrm>
                <a:off x="3466975" y="3391650"/>
                <a:ext cx="612500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24500" h="7387" extrusionOk="0">
                    <a:moveTo>
                      <a:pt x="20294" y="1"/>
                    </a:moveTo>
                    <a:lnTo>
                      <a:pt x="20294" y="1"/>
                    </a:lnTo>
                    <a:cubicBezTo>
                      <a:pt x="20879" y="690"/>
                      <a:pt x="22026" y="2473"/>
                      <a:pt x="20184" y="4315"/>
                    </a:cubicBezTo>
                    <a:cubicBezTo>
                      <a:pt x="17979" y="6520"/>
                      <a:pt x="2034" y="7173"/>
                      <a:pt x="1" y="7247"/>
                    </a:cubicBezTo>
                    <a:cubicBezTo>
                      <a:pt x="134" y="7347"/>
                      <a:pt x="227" y="7387"/>
                      <a:pt x="227" y="7387"/>
                    </a:cubicBezTo>
                    <a:lnTo>
                      <a:pt x="21289" y="7387"/>
                    </a:lnTo>
                    <a:cubicBezTo>
                      <a:pt x="21289" y="7387"/>
                      <a:pt x="24500" y="6506"/>
                      <a:pt x="24107" y="2988"/>
                    </a:cubicBezTo>
                    <a:cubicBezTo>
                      <a:pt x="23926" y="1689"/>
                      <a:pt x="22500" y="406"/>
                      <a:pt x="20294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936;p38">
                <a:extLst>
                  <a:ext uri="{FF2B5EF4-FFF2-40B4-BE49-F238E27FC236}">
                    <a16:creationId xmlns:a16="http://schemas.microsoft.com/office/drawing/2014/main" id="{3CEE6367-809F-8F0D-EE47-7CBE288AA1F8}"/>
                  </a:ext>
                </a:extLst>
              </p:cNvPr>
              <p:cNvSpPr/>
              <p:nvPr/>
            </p:nvSpPr>
            <p:spPr>
              <a:xfrm>
                <a:off x="3776400" y="3273675"/>
                <a:ext cx="36975" cy="620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483" extrusionOk="0">
                    <a:moveTo>
                      <a:pt x="691" y="0"/>
                    </a:moveTo>
                    <a:cubicBezTo>
                      <a:pt x="0" y="0"/>
                      <a:pt x="127" y="1222"/>
                      <a:pt x="127" y="1222"/>
                    </a:cubicBezTo>
                    <a:cubicBezTo>
                      <a:pt x="607" y="1668"/>
                      <a:pt x="1061" y="2092"/>
                      <a:pt x="1479" y="2483"/>
                    </a:cubicBezTo>
                    <a:cubicBezTo>
                      <a:pt x="1031" y="1209"/>
                      <a:pt x="1092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937;p38">
                <a:extLst>
                  <a:ext uri="{FF2B5EF4-FFF2-40B4-BE49-F238E27FC236}">
                    <a16:creationId xmlns:a16="http://schemas.microsoft.com/office/drawing/2014/main" id="{00BF4ADC-B537-C930-D693-0CCC005DF308}"/>
                  </a:ext>
                </a:extLst>
              </p:cNvPr>
              <p:cNvSpPr/>
              <p:nvPr/>
            </p:nvSpPr>
            <p:spPr>
              <a:xfrm>
                <a:off x="4040000" y="3330675"/>
                <a:ext cx="63325" cy="8377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3351" extrusionOk="0">
                    <a:moveTo>
                      <a:pt x="24" y="0"/>
                    </a:moveTo>
                    <a:cubicBezTo>
                      <a:pt x="15" y="0"/>
                      <a:pt x="6" y="6"/>
                      <a:pt x="4" y="15"/>
                    </a:cubicBezTo>
                    <a:cubicBezTo>
                      <a:pt x="1" y="27"/>
                      <a:pt x="7" y="39"/>
                      <a:pt x="18" y="42"/>
                    </a:cubicBezTo>
                    <a:cubicBezTo>
                      <a:pt x="24" y="44"/>
                      <a:pt x="533" y="200"/>
                      <a:pt x="1088" y="683"/>
                    </a:cubicBezTo>
                    <a:cubicBezTo>
                      <a:pt x="1602" y="1128"/>
                      <a:pt x="2260" y="1947"/>
                      <a:pt x="2488" y="3333"/>
                    </a:cubicBezTo>
                    <a:cubicBezTo>
                      <a:pt x="2490" y="3343"/>
                      <a:pt x="2499" y="3351"/>
                      <a:pt x="2510" y="3351"/>
                    </a:cubicBezTo>
                    <a:lnTo>
                      <a:pt x="2513" y="3351"/>
                    </a:lnTo>
                    <a:cubicBezTo>
                      <a:pt x="2525" y="3349"/>
                      <a:pt x="2533" y="3337"/>
                      <a:pt x="2531" y="3326"/>
                    </a:cubicBezTo>
                    <a:cubicBezTo>
                      <a:pt x="2300" y="1927"/>
                      <a:pt x="1634" y="1097"/>
                      <a:pt x="1114" y="648"/>
                    </a:cubicBezTo>
                    <a:cubicBezTo>
                      <a:pt x="551" y="160"/>
                      <a:pt x="36" y="3"/>
                      <a:pt x="30" y="1"/>
                    </a:cubicBezTo>
                    <a:cubicBezTo>
                      <a:pt x="28" y="1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938;p38">
                <a:extLst>
                  <a:ext uri="{FF2B5EF4-FFF2-40B4-BE49-F238E27FC236}">
                    <a16:creationId xmlns:a16="http://schemas.microsoft.com/office/drawing/2014/main" id="{F74B8F98-472A-B2D2-EB77-6912744ECF79}"/>
                  </a:ext>
                </a:extLst>
              </p:cNvPr>
              <p:cNvSpPr/>
              <p:nvPr/>
            </p:nvSpPr>
            <p:spPr>
              <a:xfrm>
                <a:off x="3835100" y="3081325"/>
                <a:ext cx="389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2388" extrusionOk="0">
                    <a:moveTo>
                      <a:pt x="23" y="1"/>
                    </a:moveTo>
                    <a:cubicBezTo>
                      <a:pt x="22" y="1"/>
                      <a:pt x="21" y="1"/>
                      <a:pt x="20" y="1"/>
                    </a:cubicBezTo>
                    <a:cubicBezTo>
                      <a:pt x="8" y="2"/>
                      <a:pt x="0" y="13"/>
                      <a:pt x="2" y="25"/>
                    </a:cubicBezTo>
                    <a:cubicBezTo>
                      <a:pt x="4" y="37"/>
                      <a:pt x="207" y="1180"/>
                      <a:pt x="1519" y="2381"/>
                    </a:cubicBezTo>
                    <a:cubicBezTo>
                      <a:pt x="1523" y="2386"/>
                      <a:pt x="1529" y="2387"/>
                      <a:pt x="1534" y="2387"/>
                    </a:cubicBezTo>
                    <a:cubicBezTo>
                      <a:pt x="1540" y="2387"/>
                      <a:pt x="1546" y="2384"/>
                      <a:pt x="1549" y="2380"/>
                    </a:cubicBezTo>
                    <a:cubicBezTo>
                      <a:pt x="1558" y="2371"/>
                      <a:pt x="1557" y="2357"/>
                      <a:pt x="1549" y="2349"/>
                    </a:cubicBezTo>
                    <a:cubicBezTo>
                      <a:pt x="248" y="1158"/>
                      <a:pt x="46" y="30"/>
                      <a:pt x="45" y="19"/>
                    </a:cubicBezTo>
                    <a:cubicBezTo>
                      <a:pt x="43" y="8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939;p38">
                <a:extLst>
                  <a:ext uri="{FF2B5EF4-FFF2-40B4-BE49-F238E27FC236}">
                    <a16:creationId xmlns:a16="http://schemas.microsoft.com/office/drawing/2014/main" id="{BD49CC22-BAF9-73CA-2371-43DBF5A16E14}"/>
                  </a:ext>
                </a:extLst>
              </p:cNvPr>
              <p:cNvSpPr/>
              <p:nvPr/>
            </p:nvSpPr>
            <p:spPr>
              <a:xfrm>
                <a:off x="3868125" y="3128300"/>
                <a:ext cx="212700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839" extrusionOk="0">
                    <a:moveTo>
                      <a:pt x="24" y="1"/>
                    </a:moveTo>
                    <a:cubicBezTo>
                      <a:pt x="17" y="1"/>
                      <a:pt x="11" y="4"/>
                      <a:pt x="7" y="8"/>
                    </a:cubicBezTo>
                    <a:cubicBezTo>
                      <a:pt x="0" y="18"/>
                      <a:pt x="0" y="28"/>
                      <a:pt x="7" y="36"/>
                    </a:cubicBezTo>
                    <a:cubicBezTo>
                      <a:pt x="354" y="437"/>
                      <a:pt x="1240" y="991"/>
                      <a:pt x="2381" y="1519"/>
                    </a:cubicBezTo>
                    <a:cubicBezTo>
                      <a:pt x="3651" y="2108"/>
                      <a:pt x="5043" y="2575"/>
                      <a:pt x="6299" y="2837"/>
                    </a:cubicBezTo>
                    <a:cubicBezTo>
                      <a:pt x="6301" y="2838"/>
                      <a:pt x="6302" y="2838"/>
                      <a:pt x="6304" y="2838"/>
                    </a:cubicBezTo>
                    <a:cubicBezTo>
                      <a:pt x="6313" y="2838"/>
                      <a:pt x="6322" y="2831"/>
                      <a:pt x="6324" y="2822"/>
                    </a:cubicBezTo>
                    <a:cubicBezTo>
                      <a:pt x="6327" y="2809"/>
                      <a:pt x="6319" y="2797"/>
                      <a:pt x="6309" y="2796"/>
                    </a:cubicBezTo>
                    <a:cubicBezTo>
                      <a:pt x="5055" y="2534"/>
                      <a:pt x="3668" y="2066"/>
                      <a:pt x="2399" y="1479"/>
                    </a:cubicBezTo>
                    <a:cubicBezTo>
                      <a:pt x="1357" y="996"/>
                      <a:pt x="526" y="493"/>
                      <a:pt x="133" y="108"/>
                    </a:cubicBezTo>
                    <a:lnTo>
                      <a:pt x="133" y="108"/>
                    </a:lnTo>
                    <a:cubicBezTo>
                      <a:pt x="1664" y="926"/>
                      <a:pt x="3813" y="1228"/>
                      <a:pt x="5365" y="1339"/>
                    </a:cubicBezTo>
                    <a:cubicBezTo>
                      <a:pt x="6084" y="1389"/>
                      <a:pt x="6743" y="1404"/>
                      <a:pt x="7269" y="1404"/>
                    </a:cubicBezTo>
                    <a:cubicBezTo>
                      <a:pt x="8005" y="1404"/>
                      <a:pt x="8479" y="1375"/>
                      <a:pt x="8487" y="1374"/>
                    </a:cubicBezTo>
                    <a:cubicBezTo>
                      <a:pt x="8499" y="1374"/>
                      <a:pt x="8507" y="1363"/>
                      <a:pt x="8507" y="1351"/>
                    </a:cubicBezTo>
                    <a:cubicBezTo>
                      <a:pt x="8506" y="1340"/>
                      <a:pt x="8496" y="1331"/>
                      <a:pt x="8484" y="1331"/>
                    </a:cubicBezTo>
                    <a:cubicBezTo>
                      <a:pt x="8476" y="1332"/>
                      <a:pt x="8008" y="1360"/>
                      <a:pt x="7280" y="1360"/>
                    </a:cubicBezTo>
                    <a:cubicBezTo>
                      <a:pt x="6753" y="1360"/>
                      <a:pt x="6091" y="1346"/>
                      <a:pt x="5368" y="1294"/>
                    </a:cubicBezTo>
                    <a:cubicBezTo>
                      <a:pt x="3778" y="1183"/>
                      <a:pt x="1563" y="868"/>
                      <a:pt x="34" y="4"/>
                    </a:cubicBezTo>
                    <a:cubicBezTo>
                      <a:pt x="31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940;p38">
                <a:extLst>
                  <a:ext uri="{FF2B5EF4-FFF2-40B4-BE49-F238E27FC236}">
                    <a16:creationId xmlns:a16="http://schemas.microsoft.com/office/drawing/2014/main" id="{D1D4AC12-6BAC-ECA2-3AE9-4C47D0B7C580}"/>
                  </a:ext>
                </a:extLst>
              </p:cNvPr>
              <p:cNvSpPr/>
              <p:nvPr/>
            </p:nvSpPr>
            <p:spPr>
              <a:xfrm>
                <a:off x="4093600" y="3189950"/>
                <a:ext cx="17375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4943" extrusionOk="0">
                    <a:moveTo>
                      <a:pt x="672" y="1"/>
                    </a:moveTo>
                    <a:cubicBezTo>
                      <a:pt x="662" y="1"/>
                      <a:pt x="651" y="8"/>
                      <a:pt x="650" y="19"/>
                    </a:cubicBezTo>
                    <a:cubicBezTo>
                      <a:pt x="644" y="51"/>
                      <a:pt x="25" y="3253"/>
                      <a:pt x="0" y="4921"/>
                    </a:cubicBezTo>
                    <a:cubicBezTo>
                      <a:pt x="0" y="4933"/>
                      <a:pt x="11" y="4942"/>
                      <a:pt x="22" y="4942"/>
                    </a:cubicBezTo>
                    <a:cubicBezTo>
                      <a:pt x="34" y="4942"/>
                      <a:pt x="43" y="4933"/>
                      <a:pt x="45" y="4922"/>
                    </a:cubicBezTo>
                    <a:cubicBezTo>
                      <a:pt x="68" y="3257"/>
                      <a:pt x="685" y="59"/>
                      <a:pt x="691" y="27"/>
                    </a:cubicBezTo>
                    <a:cubicBezTo>
                      <a:pt x="694" y="15"/>
                      <a:pt x="687" y="4"/>
                      <a:pt x="675" y="1"/>
                    </a:cubicBezTo>
                    <a:cubicBezTo>
                      <a:pt x="674" y="1"/>
                      <a:pt x="673" y="1"/>
                      <a:pt x="6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941;p38">
                <a:extLst>
                  <a:ext uri="{FF2B5EF4-FFF2-40B4-BE49-F238E27FC236}">
                    <a16:creationId xmlns:a16="http://schemas.microsoft.com/office/drawing/2014/main" id="{B5AED725-0082-36EC-8190-4DAA8D2CD05D}"/>
                  </a:ext>
                </a:extLst>
              </p:cNvPr>
              <p:cNvSpPr/>
              <p:nvPr/>
            </p:nvSpPr>
            <p:spPr>
              <a:xfrm>
                <a:off x="4140175" y="3123875"/>
                <a:ext cx="72575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4092" extrusionOk="0">
                    <a:moveTo>
                      <a:pt x="27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4"/>
                      <a:pt x="1" y="26"/>
                      <a:pt x="9" y="36"/>
                    </a:cubicBezTo>
                    <a:cubicBezTo>
                      <a:pt x="28" y="60"/>
                      <a:pt x="2016" y="2476"/>
                      <a:pt x="2858" y="4081"/>
                    </a:cubicBezTo>
                    <a:cubicBezTo>
                      <a:pt x="2863" y="4087"/>
                      <a:pt x="2871" y="4092"/>
                      <a:pt x="2878" y="4092"/>
                    </a:cubicBezTo>
                    <a:lnTo>
                      <a:pt x="2878" y="4092"/>
                    </a:lnTo>
                    <a:cubicBezTo>
                      <a:pt x="2882" y="4092"/>
                      <a:pt x="2885" y="4092"/>
                      <a:pt x="2887" y="4090"/>
                    </a:cubicBezTo>
                    <a:cubicBezTo>
                      <a:pt x="2898" y="4084"/>
                      <a:pt x="2903" y="4070"/>
                      <a:pt x="2897" y="4060"/>
                    </a:cubicBezTo>
                    <a:cubicBezTo>
                      <a:pt x="2053" y="2451"/>
                      <a:pt x="62" y="33"/>
                      <a:pt x="42" y="8"/>
                    </a:cubicBezTo>
                    <a:cubicBezTo>
                      <a:pt x="38" y="3"/>
                      <a:pt x="33" y="1"/>
                      <a:pt x="27" y="1"/>
                    </a:cubicBezTo>
                    <a:close/>
                    <a:moveTo>
                      <a:pt x="2878" y="4092"/>
                    </a:moveTo>
                    <a:cubicBezTo>
                      <a:pt x="2878" y="4092"/>
                      <a:pt x="2877" y="4092"/>
                      <a:pt x="2877" y="4092"/>
                    </a:cubicBezTo>
                    <a:lnTo>
                      <a:pt x="2878" y="4092"/>
                    </a:lnTo>
                    <a:cubicBezTo>
                      <a:pt x="2878" y="4092"/>
                      <a:pt x="2878" y="4092"/>
                      <a:pt x="2878" y="40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942;p38">
                <a:extLst>
                  <a:ext uri="{FF2B5EF4-FFF2-40B4-BE49-F238E27FC236}">
                    <a16:creationId xmlns:a16="http://schemas.microsoft.com/office/drawing/2014/main" id="{F9D34086-342F-D0DD-3E25-B2FB2F579853}"/>
                  </a:ext>
                </a:extLst>
              </p:cNvPr>
              <p:cNvSpPr/>
              <p:nvPr/>
            </p:nvSpPr>
            <p:spPr>
              <a:xfrm>
                <a:off x="3927975" y="2749650"/>
                <a:ext cx="63900" cy="747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988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1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235" y="2957"/>
                      <a:pt x="524" y="2859"/>
                      <a:pt x="895" y="2564"/>
                    </a:cubicBezTo>
                    <a:cubicBezTo>
                      <a:pt x="1361" y="2193"/>
                      <a:pt x="1958" y="1509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943;p38">
                <a:extLst>
                  <a:ext uri="{FF2B5EF4-FFF2-40B4-BE49-F238E27FC236}">
                    <a16:creationId xmlns:a16="http://schemas.microsoft.com/office/drawing/2014/main" id="{1B6FAC4D-4E1C-8CF0-C199-90DBFD6CCB6E}"/>
                  </a:ext>
                </a:extLst>
              </p:cNvPr>
              <p:cNvSpPr/>
              <p:nvPr/>
            </p:nvSpPr>
            <p:spPr>
              <a:xfrm>
                <a:off x="4029300" y="2680625"/>
                <a:ext cx="2410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2731" extrusionOk="0">
                    <a:moveTo>
                      <a:pt x="942" y="0"/>
                    </a:moveTo>
                    <a:cubicBezTo>
                      <a:pt x="930" y="0"/>
                      <a:pt x="920" y="9"/>
                      <a:pt x="920" y="22"/>
                    </a:cubicBezTo>
                    <a:cubicBezTo>
                      <a:pt x="920" y="34"/>
                      <a:pt x="881" y="1283"/>
                      <a:pt x="7" y="2697"/>
                    </a:cubicBezTo>
                    <a:cubicBezTo>
                      <a:pt x="1" y="2708"/>
                      <a:pt x="4" y="2720"/>
                      <a:pt x="14" y="2728"/>
                    </a:cubicBezTo>
                    <a:cubicBezTo>
                      <a:pt x="18" y="2729"/>
                      <a:pt x="21" y="2731"/>
                      <a:pt x="25" y="2731"/>
                    </a:cubicBezTo>
                    <a:cubicBezTo>
                      <a:pt x="33" y="2731"/>
                      <a:pt x="39" y="2726"/>
                      <a:pt x="44" y="2720"/>
                    </a:cubicBezTo>
                    <a:cubicBezTo>
                      <a:pt x="926" y="1295"/>
                      <a:pt x="962" y="35"/>
                      <a:pt x="964" y="22"/>
                    </a:cubicBezTo>
                    <a:cubicBezTo>
                      <a:pt x="964" y="11"/>
                      <a:pt x="953" y="0"/>
                      <a:pt x="942" y="0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944;p38">
                <a:extLst>
                  <a:ext uri="{FF2B5EF4-FFF2-40B4-BE49-F238E27FC236}">
                    <a16:creationId xmlns:a16="http://schemas.microsoft.com/office/drawing/2014/main" id="{547AB85E-A400-A4AE-8297-9C3853C35349}"/>
                  </a:ext>
                </a:extLst>
              </p:cNvPr>
              <p:cNvSpPr/>
              <p:nvPr/>
            </p:nvSpPr>
            <p:spPr>
              <a:xfrm>
                <a:off x="4035725" y="2589875"/>
                <a:ext cx="22375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022" extrusionOk="0">
                    <a:moveTo>
                      <a:pt x="588" y="1"/>
                    </a:moveTo>
                    <a:cubicBezTo>
                      <a:pt x="371" y="1"/>
                      <a:pt x="80" y="520"/>
                      <a:pt x="1" y="670"/>
                    </a:cubicBezTo>
                    <a:cubicBezTo>
                      <a:pt x="85" y="780"/>
                      <a:pt x="160" y="898"/>
                      <a:pt x="228" y="1022"/>
                    </a:cubicBezTo>
                    <a:cubicBezTo>
                      <a:pt x="438" y="978"/>
                      <a:pt x="823" y="874"/>
                      <a:pt x="774" y="710"/>
                    </a:cubicBezTo>
                    <a:cubicBezTo>
                      <a:pt x="745" y="609"/>
                      <a:pt x="669" y="581"/>
                      <a:pt x="594" y="581"/>
                    </a:cubicBezTo>
                    <a:cubicBezTo>
                      <a:pt x="507" y="581"/>
                      <a:pt x="421" y="619"/>
                      <a:pt x="416" y="621"/>
                    </a:cubicBezTo>
                    <a:cubicBezTo>
                      <a:pt x="427" y="611"/>
                      <a:pt x="895" y="143"/>
                      <a:pt x="646" y="14"/>
                    </a:cubicBezTo>
                    <a:cubicBezTo>
                      <a:pt x="627" y="5"/>
                      <a:pt x="608" y="1"/>
                      <a:pt x="58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945;p38">
                <a:extLst>
                  <a:ext uri="{FF2B5EF4-FFF2-40B4-BE49-F238E27FC236}">
                    <a16:creationId xmlns:a16="http://schemas.microsoft.com/office/drawing/2014/main" id="{A768F4DC-3BF6-4F3D-6342-AC3CB948D078}"/>
                  </a:ext>
                </a:extLst>
              </p:cNvPr>
              <p:cNvSpPr/>
              <p:nvPr/>
            </p:nvSpPr>
            <p:spPr>
              <a:xfrm>
                <a:off x="3831575" y="2701050"/>
                <a:ext cx="21100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3289" extrusionOk="0">
                    <a:moveTo>
                      <a:pt x="820" y="1"/>
                    </a:moveTo>
                    <a:cubicBezTo>
                      <a:pt x="809" y="1"/>
                      <a:pt x="800" y="8"/>
                      <a:pt x="797" y="19"/>
                    </a:cubicBezTo>
                    <a:cubicBezTo>
                      <a:pt x="796" y="32"/>
                      <a:pt x="530" y="1347"/>
                      <a:pt x="421" y="2417"/>
                    </a:cubicBezTo>
                    <a:cubicBezTo>
                      <a:pt x="379" y="2399"/>
                      <a:pt x="293" y="2368"/>
                      <a:pt x="215" y="2368"/>
                    </a:cubicBezTo>
                    <a:cubicBezTo>
                      <a:pt x="186" y="2368"/>
                      <a:pt x="157" y="2372"/>
                      <a:pt x="132" y="2383"/>
                    </a:cubicBezTo>
                    <a:cubicBezTo>
                      <a:pt x="94" y="2398"/>
                      <a:pt x="68" y="2427"/>
                      <a:pt x="56" y="2469"/>
                    </a:cubicBezTo>
                    <a:cubicBezTo>
                      <a:pt x="1" y="2645"/>
                      <a:pt x="323" y="2941"/>
                      <a:pt x="380" y="2992"/>
                    </a:cubicBezTo>
                    <a:cubicBezTo>
                      <a:pt x="375" y="3092"/>
                      <a:pt x="375" y="3186"/>
                      <a:pt x="377" y="3268"/>
                    </a:cubicBezTo>
                    <a:cubicBezTo>
                      <a:pt x="377" y="3279"/>
                      <a:pt x="388" y="3288"/>
                      <a:pt x="398" y="3288"/>
                    </a:cubicBezTo>
                    <a:cubicBezTo>
                      <a:pt x="411" y="3288"/>
                      <a:pt x="420" y="3279"/>
                      <a:pt x="420" y="3267"/>
                    </a:cubicBezTo>
                    <a:cubicBezTo>
                      <a:pt x="418" y="3183"/>
                      <a:pt x="420" y="3086"/>
                      <a:pt x="423" y="2982"/>
                    </a:cubicBezTo>
                    <a:cubicBezTo>
                      <a:pt x="423" y="2976"/>
                      <a:pt x="421" y="2969"/>
                      <a:pt x="415" y="2966"/>
                    </a:cubicBezTo>
                    <a:cubicBezTo>
                      <a:pt x="313" y="2877"/>
                      <a:pt x="54" y="2615"/>
                      <a:pt x="97" y="2482"/>
                    </a:cubicBezTo>
                    <a:cubicBezTo>
                      <a:pt x="106" y="2453"/>
                      <a:pt x="123" y="2434"/>
                      <a:pt x="149" y="2423"/>
                    </a:cubicBezTo>
                    <a:cubicBezTo>
                      <a:pt x="168" y="2414"/>
                      <a:pt x="191" y="2411"/>
                      <a:pt x="215" y="2411"/>
                    </a:cubicBezTo>
                    <a:cubicBezTo>
                      <a:pt x="312" y="2411"/>
                      <a:pt x="429" y="2467"/>
                      <a:pt x="430" y="2467"/>
                    </a:cubicBezTo>
                    <a:cubicBezTo>
                      <a:pt x="433" y="2469"/>
                      <a:pt x="437" y="2469"/>
                      <a:pt x="440" y="2469"/>
                    </a:cubicBezTo>
                    <a:cubicBezTo>
                      <a:pt x="444" y="2469"/>
                      <a:pt x="447" y="2469"/>
                      <a:pt x="450" y="2467"/>
                    </a:cubicBezTo>
                    <a:cubicBezTo>
                      <a:pt x="456" y="2464"/>
                      <a:pt x="461" y="2458"/>
                      <a:pt x="461" y="2450"/>
                    </a:cubicBezTo>
                    <a:cubicBezTo>
                      <a:pt x="568" y="1377"/>
                      <a:pt x="837" y="41"/>
                      <a:pt x="840" y="27"/>
                    </a:cubicBezTo>
                    <a:cubicBezTo>
                      <a:pt x="843" y="15"/>
                      <a:pt x="836" y="4"/>
                      <a:pt x="823" y="1"/>
                    </a:cubicBezTo>
                    <a:cubicBezTo>
                      <a:pt x="822" y="1"/>
                      <a:pt x="821" y="1"/>
                      <a:pt x="82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946;p38">
                <a:extLst>
                  <a:ext uri="{FF2B5EF4-FFF2-40B4-BE49-F238E27FC236}">
                    <a16:creationId xmlns:a16="http://schemas.microsoft.com/office/drawing/2014/main" id="{AF82877F-9F66-E2FE-ABD4-03A1AFCFB232}"/>
                  </a:ext>
                </a:extLst>
              </p:cNvPr>
              <p:cNvSpPr/>
              <p:nvPr/>
            </p:nvSpPr>
            <p:spPr>
              <a:xfrm>
                <a:off x="3840875" y="2791150"/>
                <a:ext cx="2665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82" extrusionOk="0">
                    <a:moveTo>
                      <a:pt x="1042" y="1"/>
                    </a:moveTo>
                    <a:cubicBezTo>
                      <a:pt x="1039" y="1"/>
                      <a:pt x="1037" y="1"/>
                      <a:pt x="1034" y="2"/>
                    </a:cubicBezTo>
                    <a:cubicBezTo>
                      <a:pt x="702" y="110"/>
                      <a:pt x="455" y="138"/>
                      <a:pt x="289" y="138"/>
                    </a:cubicBezTo>
                    <a:cubicBezTo>
                      <a:pt x="119" y="138"/>
                      <a:pt x="35" y="108"/>
                      <a:pt x="32" y="108"/>
                    </a:cubicBezTo>
                    <a:cubicBezTo>
                      <a:pt x="31" y="107"/>
                      <a:pt x="29" y="107"/>
                      <a:pt x="27" y="107"/>
                    </a:cubicBezTo>
                    <a:cubicBezTo>
                      <a:pt x="18" y="107"/>
                      <a:pt x="9" y="113"/>
                      <a:pt x="5" y="121"/>
                    </a:cubicBezTo>
                    <a:cubicBezTo>
                      <a:pt x="0" y="132"/>
                      <a:pt x="6" y="144"/>
                      <a:pt x="19" y="149"/>
                    </a:cubicBezTo>
                    <a:cubicBezTo>
                      <a:pt x="25" y="152"/>
                      <a:pt x="112" y="181"/>
                      <a:pt x="286" y="181"/>
                    </a:cubicBezTo>
                    <a:cubicBezTo>
                      <a:pt x="456" y="181"/>
                      <a:pt x="708" y="154"/>
                      <a:pt x="1048" y="42"/>
                    </a:cubicBezTo>
                    <a:cubicBezTo>
                      <a:pt x="1060" y="39"/>
                      <a:pt x="1066" y="27"/>
                      <a:pt x="1061" y="16"/>
                    </a:cubicBezTo>
                    <a:cubicBezTo>
                      <a:pt x="1059" y="6"/>
                      <a:pt x="1051" y="1"/>
                      <a:pt x="104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947;p38">
                <a:extLst>
                  <a:ext uri="{FF2B5EF4-FFF2-40B4-BE49-F238E27FC236}">
                    <a16:creationId xmlns:a16="http://schemas.microsoft.com/office/drawing/2014/main" id="{D86BA292-4811-BA56-41CD-F5FDFE8F5D14}"/>
                  </a:ext>
                </a:extLst>
              </p:cNvPr>
              <p:cNvSpPr/>
              <p:nvPr/>
            </p:nvSpPr>
            <p:spPr>
              <a:xfrm>
                <a:off x="3840950" y="2798075"/>
                <a:ext cx="847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80" extrusionOk="0">
                    <a:moveTo>
                      <a:pt x="315" y="0"/>
                    </a:moveTo>
                    <a:cubicBezTo>
                      <a:pt x="313" y="0"/>
                      <a:pt x="310" y="1"/>
                      <a:pt x="308" y="2"/>
                    </a:cubicBezTo>
                    <a:cubicBezTo>
                      <a:pt x="307" y="2"/>
                      <a:pt x="221" y="30"/>
                      <a:pt x="121" y="30"/>
                    </a:cubicBezTo>
                    <a:cubicBezTo>
                      <a:pt x="90" y="30"/>
                      <a:pt x="58" y="27"/>
                      <a:pt x="26" y="20"/>
                    </a:cubicBezTo>
                    <a:cubicBezTo>
                      <a:pt x="25" y="20"/>
                      <a:pt x="23" y="20"/>
                      <a:pt x="22" y="20"/>
                    </a:cubicBezTo>
                    <a:cubicBezTo>
                      <a:pt x="17" y="20"/>
                      <a:pt x="13" y="21"/>
                      <a:pt x="8" y="25"/>
                    </a:cubicBezTo>
                    <a:cubicBezTo>
                      <a:pt x="3" y="29"/>
                      <a:pt x="0" y="36"/>
                      <a:pt x="0" y="42"/>
                    </a:cubicBezTo>
                    <a:cubicBezTo>
                      <a:pt x="5" y="210"/>
                      <a:pt x="192" y="554"/>
                      <a:pt x="199" y="569"/>
                    </a:cubicBezTo>
                    <a:cubicBezTo>
                      <a:pt x="204" y="577"/>
                      <a:pt x="211" y="580"/>
                      <a:pt x="219" y="580"/>
                    </a:cubicBezTo>
                    <a:lnTo>
                      <a:pt x="219" y="580"/>
                    </a:lnTo>
                    <a:cubicBezTo>
                      <a:pt x="223" y="580"/>
                      <a:pt x="225" y="580"/>
                      <a:pt x="228" y="578"/>
                    </a:cubicBezTo>
                    <a:cubicBezTo>
                      <a:pt x="239" y="572"/>
                      <a:pt x="243" y="558"/>
                      <a:pt x="237" y="549"/>
                    </a:cubicBezTo>
                    <a:cubicBezTo>
                      <a:pt x="236" y="545"/>
                      <a:pt x="68" y="234"/>
                      <a:pt x="46" y="68"/>
                    </a:cubicBezTo>
                    <a:lnTo>
                      <a:pt x="46" y="68"/>
                    </a:lnTo>
                    <a:cubicBezTo>
                      <a:pt x="72" y="71"/>
                      <a:pt x="97" y="73"/>
                      <a:pt x="122" y="73"/>
                    </a:cubicBezTo>
                    <a:cubicBezTo>
                      <a:pt x="228" y="73"/>
                      <a:pt x="316" y="44"/>
                      <a:pt x="321" y="43"/>
                    </a:cubicBezTo>
                    <a:cubicBezTo>
                      <a:pt x="332" y="39"/>
                      <a:pt x="338" y="26"/>
                      <a:pt x="334" y="16"/>
                    </a:cubicBezTo>
                    <a:cubicBezTo>
                      <a:pt x="331" y="6"/>
                      <a:pt x="323" y="0"/>
                      <a:pt x="315" y="0"/>
                    </a:cubicBezTo>
                    <a:close/>
                    <a:moveTo>
                      <a:pt x="219" y="580"/>
                    </a:moveTo>
                    <a:cubicBezTo>
                      <a:pt x="218" y="580"/>
                      <a:pt x="218" y="580"/>
                      <a:pt x="217" y="580"/>
                    </a:cubicBezTo>
                    <a:lnTo>
                      <a:pt x="219" y="580"/>
                    </a:lnTo>
                    <a:cubicBezTo>
                      <a:pt x="219" y="580"/>
                      <a:pt x="219" y="580"/>
                      <a:pt x="219" y="58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948;p38">
                <a:extLst>
                  <a:ext uri="{FF2B5EF4-FFF2-40B4-BE49-F238E27FC236}">
                    <a16:creationId xmlns:a16="http://schemas.microsoft.com/office/drawing/2014/main" id="{5116CB78-818D-2B3F-7235-BCDF738F0C72}"/>
                  </a:ext>
                </a:extLst>
              </p:cNvPr>
              <p:cNvSpPr/>
              <p:nvPr/>
            </p:nvSpPr>
            <p:spPr>
              <a:xfrm>
                <a:off x="3840150" y="2667175"/>
                <a:ext cx="104825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1944" extrusionOk="0">
                    <a:moveTo>
                      <a:pt x="113" y="0"/>
                    </a:moveTo>
                    <a:cubicBezTo>
                      <a:pt x="74" y="153"/>
                      <a:pt x="35" y="303"/>
                      <a:pt x="0" y="448"/>
                    </a:cubicBezTo>
                    <a:cubicBezTo>
                      <a:pt x="0" y="448"/>
                      <a:pt x="979" y="1457"/>
                      <a:pt x="4053" y="1943"/>
                    </a:cubicBezTo>
                    <a:cubicBezTo>
                      <a:pt x="4139" y="1767"/>
                      <a:pt x="4192" y="1666"/>
                      <a:pt x="4192" y="1666"/>
                    </a:cubicBezTo>
                    <a:cubicBezTo>
                      <a:pt x="4192" y="1666"/>
                      <a:pt x="1820" y="1431"/>
                      <a:pt x="113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949;p38">
                <a:extLst>
                  <a:ext uri="{FF2B5EF4-FFF2-40B4-BE49-F238E27FC236}">
                    <a16:creationId xmlns:a16="http://schemas.microsoft.com/office/drawing/2014/main" id="{1A6E1029-C63F-0D87-7BCC-C889324E57B0}"/>
                  </a:ext>
                </a:extLst>
              </p:cNvPr>
              <p:cNvSpPr/>
              <p:nvPr/>
            </p:nvSpPr>
            <p:spPr>
              <a:xfrm>
                <a:off x="3656225" y="3018300"/>
                <a:ext cx="48325" cy="35950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438" extrusionOk="0">
                    <a:moveTo>
                      <a:pt x="1908" y="1"/>
                    </a:moveTo>
                    <a:cubicBezTo>
                      <a:pt x="1904" y="1"/>
                      <a:pt x="1900" y="2"/>
                      <a:pt x="1896" y="5"/>
                    </a:cubicBezTo>
                    <a:cubicBezTo>
                      <a:pt x="1826" y="56"/>
                      <a:pt x="169" y="1262"/>
                      <a:pt x="10" y="1401"/>
                    </a:cubicBezTo>
                    <a:cubicBezTo>
                      <a:pt x="2" y="1409"/>
                      <a:pt x="0" y="1423"/>
                      <a:pt x="8" y="1430"/>
                    </a:cubicBezTo>
                    <a:cubicBezTo>
                      <a:pt x="13" y="1436"/>
                      <a:pt x="19" y="1438"/>
                      <a:pt x="25" y="1438"/>
                    </a:cubicBezTo>
                    <a:cubicBezTo>
                      <a:pt x="29" y="1438"/>
                      <a:pt x="34" y="1436"/>
                      <a:pt x="39" y="1433"/>
                    </a:cubicBezTo>
                    <a:cubicBezTo>
                      <a:pt x="196" y="1297"/>
                      <a:pt x="1904" y="53"/>
                      <a:pt x="1921" y="40"/>
                    </a:cubicBezTo>
                    <a:cubicBezTo>
                      <a:pt x="1930" y="33"/>
                      <a:pt x="1933" y="19"/>
                      <a:pt x="1925" y="10"/>
                    </a:cubicBezTo>
                    <a:cubicBezTo>
                      <a:pt x="1921" y="4"/>
                      <a:pt x="1915" y="1"/>
                      <a:pt x="19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950;p38">
                <a:extLst>
                  <a:ext uri="{FF2B5EF4-FFF2-40B4-BE49-F238E27FC236}">
                    <a16:creationId xmlns:a16="http://schemas.microsoft.com/office/drawing/2014/main" id="{6E3F395C-941A-87A7-6A26-9EC2767B8CFD}"/>
                  </a:ext>
                </a:extLst>
              </p:cNvPr>
              <p:cNvSpPr/>
              <p:nvPr/>
            </p:nvSpPr>
            <p:spPr>
              <a:xfrm>
                <a:off x="3724400" y="3070525"/>
                <a:ext cx="69975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904" extrusionOk="0">
                    <a:moveTo>
                      <a:pt x="2774" y="0"/>
                    </a:moveTo>
                    <a:cubicBezTo>
                      <a:pt x="2770" y="0"/>
                      <a:pt x="2766" y="2"/>
                      <a:pt x="2762" y="5"/>
                    </a:cubicBezTo>
                    <a:cubicBezTo>
                      <a:pt x="2742" y="17"/>
                      <a:pt x="790" y="1320"/>
                      <a:pt x="13" y="1865"/>
                    </a:cubicBezTo>
                    <a:cubicBezTo>
                      <a:pt x="4" y="1871"/>
                      <a:pt x="1" y="1885"/>
                      <a:pt x="8" y="1894"/>
                    </a:cubicBezTo>
                    <a:cubicBezTo>
                      <a:pt x="13" y="1901"/>
                      <a:pt x="19" y="1904"/>
                      <a:pt x="25" y="1904"/>
                    </a:cubicBezTo>
                    <a:cubicBezTo>
                      <a:pt x="30" y="1904"/>
                      <a:pt x="34" y="1902"/>
                      <a:pt x="38" y="1901"/>
                    </a:cubicBezTo>
                    <a:cubicBezTo>
                      <a:pt x="813" y="1355"/>
                      <a:pt x="2765" y="54"/>
                      <a:pt x="2785" y="40"/>
                    </a:cubicBezTo>
                    <a:cubicBezTo>
                      <a:pt x="2796" y="34"/>
                      <a:pt x="2799" y="20"/>
                      <a:pt x="2791" y="9"/>
                    </a:cubicBezTo>
                    <a:cubicBezTo>
                      <a:pt x="2787" y="4"/>
                      <a:pt x="2781" y="0"/>
                      <a:pt x="2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951;p38">
                <a:extLst>
                  <a:ext uri="{FF2B5EF4-FFF2-40B4-BE49-F238E27FC236}">
                    <a16:creationId xmlns:a16="http://schemas.microsoft.com/office/drawing/2014/main" id="{B3462EC0-24EA-7017-5F34-ED0F16281045}"/>
                  </a:ext>
                </a:extLst>
              </p:cNvPr>
              <p:cNvSpPr/>
              <p:nvPr/>
            </p:nvSpPr>
            <p:spPr>
              <a:xfrm>
                <a:off x="3393250" y="2935250"/>
                <a:ext cx="127150" cy="113775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4551" extrusionOk="0">
                    <a:moveTo>
                      <a:pt x="1101" y="0"/>
                    </a:moveTo>
                    <a:lnTo>
                      <a:pt x="1" y="1328"/>
                    </a:lnTo>
                    <a:lnTo>
                      <a:pt x="3649" y="3794"/>
                    </a:lnTo>
                    <a:lnTo>
                      <a:pt x="4424" y="4318"/>
                    </a:lnTo>
                    <a:lnTo>
                      <a:pt x="4768" y="4550"/>
                    </a:lnTo>
                    <a:cubicBezTo>
                      <a:pt x="4766" y="4534"/>
                      <a:pt x="4763" y="4515"/>
                      <a:pt x="4762" y="4498"/>
                    </a:cubicBezTo>
                    <a:cubicBezTo>
                      <a:pt x="4762" y="4497"/>
                      <a:pt x="4762" y="4495"/>
                      <a:pt x="4762" y="4494"/>
                    </a:cubicBezTo>
                    <a:cubicBezTo>
                      <a:pt x="4759" y="4477"/>
                      <a:pt x="4757" y="4459"/>
                      <a:pt x="4755" y="4440"/>
                    </a:cubicBezTo>
                    <a:cubicBezTo>
                      <a:pt x="4754" y="4422"/>
                      <a:pt x="4751" y="4404"/>
                      <a:pt x="4749" y="4384"/>
                    </a:cubicBezTo>
                    <a:cubicBezTo>
                      <a:pt x="4748" y="4362"/>
                      <a:pt x="4746" y="4341"/>
                      <a:pt x="4745" y="4320"/>
                    </a:cubicBezTo>
                    <a:cubicBezTo>
                      <a:pt x="4745" y="4307"/>
                      <a:pt x="4743" y="4295"/>
                      <a:pt x="4743" y="4283"/>
                    </a:cubicBezTo>
                    <a:cubicBezTo>
                      <a:pt x="4742" y="4258"/>
                      <a:pt x="4740" y="4234"/>
                      <a:pt x="4740" y="4209"/>
                    </a:cubicBezTo>
                    <a:cubicBezTo>
                      <a:pt x="4739" y="4197"/>
                      <a:pt x="4739" y="4183"/>
                      <a:pt x="4739" y="4170"/>
                    </a:cubicBezTo>
                    <a:cubicBezTo>
                      <a:pt x="4736" y="4063"/>
                      <a:pt x="4739" y="3950"/>
                      <a:pt x="4746" y="3833"/>
                    </a:cubicBezTo>
                    <a:cubicBezTo>
                      <a:pt x="4748" y="3813"/>
                      <a:pt x="4749" y="3794"/>
                      <a:pt x="4752" y="3772"/>
                    </a:cubicBezTo>
                    <a:cubicBezTo>
                      <a:pt x="4752" y="3766"/>
                      <a:pt x="4754" y="3761"/>
                      <a:pt x="4754" y="3755"/>
                    </a:cubicBezTo>
                    <a:cubicBezTo>
                      <a:pt x="4757" y="3731"/>
                      <a:pt x="4760" y="3706"/>
                      <a:pt x="4765" y="3680"/>
                    </a:cubicBezTo>
                    <a:cubicBezTo>
                      <a:pt x="4766" y="3674"/>
                      <a:pt x="4766" y="3667"/>
                      <a:pt x="4768" y="3661"/>
                    </a:cubicBezTo>
                    <a:cubicBezTo>
                      <a:pt x="4772" y="3638"/>
                      <a:pt x="4775" y="3613"/>
                      <a:pt x="4781" y="3589"/>
                    </a:cubicBezTo>
                    <a:cubicBezTo>
                      <a:pt x="4783" y="3576"/>
                      <a:pt x="4786" y="3564"/>
                      <a:pt x="4788" y="3551"/>
                    </a:cubicBezTo>
                    <a:cubicBezTo>
                      <a:pt x="4789" y="3547"/>
                      <a:pt x="4789" y="3544"/>
                      <a:pt x="4791" y="3541"/>
                    </a:cubicBezTo>
                    <a:cubicBezTo>
                      <a:pt x="4792" y="3532"/>
                      <a:pt x="4794" y="3523"/>
                      <a:pt x="4795" y="3515"/>
                    </a:cubicBezTo>
                    <a:cubicBezTo>
                      <a:pt x="4800" y="3497"/>
                      <a:pt x="4803" y="3479"/>
                      <a:pt x="4807" y="3459"/>
                    </a:cubicBezTo>
                    <a:cubicBezTo>
                      <a:pt x="4809" y="3450"/>
                      <a:pt x="4812" y="3440"/>
                      <a:pt x="4814" y="3431"/>
                    </a:cubicBezTo>
                    <a:cubicBezTo>
                      <a:pt x="4824" y="3384"/>
                      <a:pt x="4835" y="3335"/>
                      <a:pt x="4847" y="3286"/>
                    </a:cubicBezTo>
                    <a:cubicBezTo>
                      <a:pt x="4852" y="3266"/>
                      <a:pt x="4856" y="3246"/>
                      <a:pt x="4861" y="3225"/>
                    </a:cubicBezTo>
                    <a:cubicBezTo>
                      <a:pt x="4884" y="3135"/>
                      <a:pt x="4907" y="3043"/>
                      <a:pt x="4930" y="2950"/>
                    </a:cubicBezTo>
                    <a:cubicBezTo>
                      <a:pt x="4934" y="2934"/>
                      <a:pt x="4937" y="2921"/>
                      <a:pt x="4940" y="2905"/>
                    </a:cubicBezTo>
                    <a:cubicBezTo>
                      <a:pt x="4953" y="2858"/>
                      <a:pt x="4963" y="2811"/>
                      <a:pt x="4976" y="2763"/>
                    </a:cubicBezTo>
                    <a:cubicBezTo>
                      <a:pt x="4982" y="2734"/>
                      <a:pt x="4989" y="2705"/>
                      <a:pt x="4996" y="2676"/>
                    </a:cubicBezTo>
                    <a:cubicBezTo>
                      <a:pt x="4996" y="2673"/>
                      <a:pt x="4996" y="2671"/>
                      <a:pt x="4997" y="2670"/>
                    </a:cubicBezTo>
                    <a:cubicBezTo>
                      <a:pt x="5000" y="2653"/>
                      <a:pt x="5005" y="2636"/>
                      <a:pt x="5008" y="2619"/>
                    </a:cubicBezTo>
                    <a:cubicBezTo>
                      <a:pt x="5015" y="2586"/>
                      <a:pt x="5023" y="2552"/>
                      <a:pt x="5029" y="2519"/>
                    </a:cubicBezTo>
                    <a:cubicBezTo>
                      <a:pt x="5029" y="2515"/>
                      <a:pt x="5031" y="2511"/>
                      <a:pt x="5031" y="2508"/>
                    </a:cubicBezTo>
                    <a:cubicBezTo>
                      <a:pt x="5035" y="2493"/>
                      <a:pt x="5038" y="2476"/>
                      <a:pt x="5041" y="2460"/>
                    </a:cubicBezTo>
                    <a:cubicBezTo>
                      <a:pt x="5041" y="2457"/>
                      <a:pt x="5041" y="2456"/>
                      <a:pt x="5041" y="2453"/>
                    </a:cubicBezTo>
                    <a:cubicBezTo>
                      <a:pt x="5049" y="2416"/>
                      <a:pt x="5055" y="2381"/>
                      <a:pt x="5061" y="2346"/>
                    </a:cubicBezTo>
                    <a:cubicBezTo>
                      <a:pt x="5064" y="2329"/>
                      <a:pt x="5066" y="2312"/>
                      <a:pt x="5069" y="2295"/>
                    </a:cubicBezTo>
                    <a:cubicBezTo>
                      <a:pt x="5073" y="2260"/>
                      <a:pt x="5078" y="2228"/>
                      <a:pt x="5081" y="2196"/>
                    </a:cubicBezTo>
                    <a:cubicBezTo>
                      <a:pt x="5083" y="2179"/>
                      <a:pt x="5084" y="2162"/>
                      <a:pt x="5086" y="2147"/>
                    </a:cubicBezTo>
                    <a:lnTo>
                      <a:pt x="4858" y="2025"/>
                    </a:lnTo>
                    <a:lnTo>
                      <a:pt x="4541" y="1855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952;p38">
                <a:extLst>
                  <a:ext uri="{FF2B5EF4-FFF2-40B4-BE49-F238E27FC236}">
                    <a16:creationId xmlns:a16="http://schemas.microsoft.com/office/drawing/2014/main" id="{34C2E203-2941-611E-9AA1-9FBBDD410074}"/>
                  </a:ext>
                </a:extLst>
              </p:cNvPr>
              <p:cNvSpPr/>
              <p:nvPr/>
            </p:nvSpPr>
            <p:spPr>
              <a:xfrm>
                <a:off x="3346400" y="2915700"/>
                <a:ext cx="293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869" extrusionOk="0">
                    <a:moveTo>
                      <a:pt x="344" y="1"/>
                    </a:moveTo>
                    <a:cubicBezTo>
                      <a:pt x="254" y="1"/>
                      <a:pt x="166" y="48"/>
                      <a:pt x="118" y="134"/>
                    </a:cubicBezTo>
                    <a:lnTo>
                      <a:pt x="74" y="217"/>
                    </a:lnTo>
                    <a:cubicBezTo>
                      <a:pt x="0" y="347"/>
                      <a:pt x="55" y="512"/>
                      <a:pt x="190" y="575"/>
                    </a:cubicBezTo>
                    <a:lnTo>
                      <a:pt x="305" y="628"/>
                    </a:lnTo>
                    <a:lnTo>
                      <a:pt x="777" y="845"/>
                    </a:lnTo>
                    <a:cubicBezTo>
                      <a:pt x="812" y="861"/>
                      <a:pt x="848" y="869"/>
                      <a:pt x="885" y="869"/>
                    </a:cubicBezTo>
                    <a:cubicBezTo>
                      <a:pt x="975" y="869"/>
                      <a:pt x="1063" y="820"/>
                      <a:pt x="1110" y="735"/>
                    </a:cubicBezTo>
                    <a:cubicBezTo>
                      <a:pt x="1171" y="625"/>
                      <a:pt x="1142" y="487"/>
                      <a:pt x="1044" y="409"/>
                    </a:cubicBezTo>
                    <a:cubicBezTo>
                      <a:pt x="1038" y="405"/>
                      <a:pt x="1032" y="400"/>
                      <a:pt x="1025" y="396"/>
                    </a:cubicBezTo>
                    <a:lnTo>
                      <a:pt x="910" y="321"/>
                    </a:lnTo>
                    <a:lnTo>
                      <a:pt x="522" y="67"/>
                    </a:lnTo>
                    <a:lnTo>
                      <a:pt x="483" y="43"/>
                    </a:lnTo>
                    <a:cubicBezTo>
                      <a:pt x="440" y="14"/>
                      <a:pt x="392" y="1"/>
                      <a:pt x="344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953;p38">
                <a:extLst>
                  <a:ext uri="{FF2B5EF4-FFF2-40B4-BE49-F238E27FC236}">
                    <a16:creationId xmlns:a16="http://schemas.microsoft.com/office/drawing/2014/main" id="{D19C430F-22C1-52C6-5E0A-AEF8517D0683}"/>
                  </a:ext>
                </a:extLst>
              </p:cNvPr>
              <p:cNvSpPr/>
              <p:nvPr/>
            </p:nvSpPr>
            <p:spPr>
              <a:xfrm>
                <a:off x="3353625" y="2901375"/>
                <a:ext cx="30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024" extrusionOk="0">
                    <a:moveTo>
                      <a:pt x="381" y="0"/>
                    </a:moveTo>
                    <a:cubicBezTo>
                      <a:pt x="298" y="0"/>
                      <a:pt x="216" y="37"/>
                      <a:pt x="161" y="108"/>
                    </a:cubicBezTo>
                    <a:lnTo>
                      <a:pt x="100" y="187"/>
                    </a:lnTo>
                    <a:cubicBezTo>
                      <a:pt x="0" y="316"/>
                      <a:pt x="31" y="501"/>
                      <a:pt x="165" y="590"/>
                    </a:cubicBezTo>
                    <a:lnTo>
                      <a:pt x="234" y="635"/>
                    </a:lnTo>
                    <a:lnTo>
                      <a:pt x="622" y="894"/>
                    </a:lnTo>
                    <a:lnTo>
                      <a:pt x="746" y="976"/>
                    </a:lnTo>
                    <a:cubicBezTo>
                      <a:pt x="749" y="979"/>
                      <a:pt x="752" y="981"/>
                      <a:pt x="755" y="982"/>
                    </a:cubicBezTo>
                    <a:cubicBezTo>
                      <a:pt x="801" y="1010"/>
                      <a:pt x="851" y="1023"/>
                      <a:pt x="901" y="1023"/>
                    </a:cubicBezTo>
                    <a:cubicBezTo>
                      <a:pt x="984" y="1023"/>
                      <a:pt x="1066" y="986"/>
                      <a:pt x="1119" y="917"/>
                    </a:cubicBezTo>
                    <a:lnTo>
                      <a:pt x="1119" y="915"/>
                    </a:lnTo>
                    <a:cubicBezTo>
                      <a:pt x="1210" y="801"/>
                      <a:pt x="1194" y="637"/>
                      <a:pt x="1086" y="539"/>
                    </a:cubicBezTo>
                    <a:lnTo>
                      <a:pt x="665" y="160"/>
                    </a:lnTo>
                    <a:lnTo>
                      <a:pt x="567" y="71"/>
                    </a:lnTo>
                    <a:cubicBezTo>
                      <a:pt x="514" y="24"/>
                      <a:pt x="447" y="0"/>
                      <a:pt x="38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954;p38">
                <a:extLst>
                  <a:ext uri="{FF2B5EF4-FFF2-40B4-BE49-F238E27FC236}">
                    <a16:creationId xmlns:a16="http://schemas.microsoft.com/office/drawing/2014/main" id="{386E2469-700E-B941-CD15-757CF368C1CA}"/>
                  </a:ext>
                </a:extLst>
              </p:cNvPr>
              <p:cNvSpPr/>
              <p:nvPr/>
            </p:nvSpPr>
            <p:spPr>
              <a:xfrm>
                <a:off x="3364675" y="2888950"/>
                <a:ext cx="285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08" extrusionOk="0">
                    <a:moveTo>
                      <a:pt x="388" y="0"/>
                    </a:moveTo>
                    <a:cubicBezTo>
                      <a:pt x="318" y="0"/>
                      <a:pt x="246" y="27"/>
                      <a:pt x="191" y="81"/>
                    </a:cubicBezTo>
                    <a:lnTo>
                      <a:pt x="116" y="152"/>
                    </a:lnTo>
                    <a:cubicBezTo>
                      <a:pt x="0" y="267"/>
                      <a:pt x="3" y="457"/>
                      <a:pt x="127" y="565"/>
                    </a:cubicBezTo>
                    <a:lnTo>
                      <a:pt x="228" y="655"/>
                    </a:lnTo>
                    <a:lnTo>
                      <a:pt x="657" y="1036"/>
                    </a:lnTo>
                    <a:cubicBezTo>
                      <a:pt x="711" y="1084"/>
                      <a:pt x="778" y="1107"/>
                      <a:pt x="845" y="1107"/>
                    </a:cubicBezTo>
                    <a:cubicBezTo>
                      <a:pt x="916" y="1107"/>
                      <a:pt x="987" y="1080"/>
                      <a:pt x="1041" y="1027"/>
                    </a:cubicBezTo>
                    <a:cubicBezTo>
                      <a:pt x="1112" y="958"/>
                      <a:pt x="1139" y="860"/>
                      <a:pt x="1121" y="769"/>
                    </a:cubicBezTo>
                    <a:cubicBezTo>
                      <a:pt x="1112" y="724"/>
                      <a:pt x="1092" y="680"/>
                      <a:pt x="1061" y="643"/>
                    </a:cubicBezTo>
                    <a:lnTo>
                      <a:pt x="604" y="100"/>
                    </a:lnTo>
                    <a:cubicBezTo>
                      <a:pt x="548" y="34"/>
                      <a:pt x="468" y="0"/>
                      <a:pt x="38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955;p38">
                <a:extLst>
                  <a:ext uri="{FF2B5EF4-FFF2-40B4-BE49-F238E27FC236}">
                    <a16:creationId xmlns:a16="http://schemas.microsoft.com/office/drawing/2014/main" id="{978820BB-F993-6593-1D87-614FE532D152}"/>
                  </a:ext>
                </a:extLst>
              </p:cNvPr>
              <p:cNvSpPr/>
              <p:nvPr/>
            </p:nvSpPr>
            <p:spPr>
              <a:xfrm>
                <a:off x="3354000" y="2905025"/>
                <a:ext cx="522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537" extrusionOk="0">
                    <a:moveTo>
                      <a:pt x="1846" y="0"/>
                    </a:moveTo>
                    <a:lnTo>
                      <a:pt x="1548" y="127"/>
                    </a:lnTo>
                    <a:cubicBezTo>
                      <a:pt x="1566" y="217"/>
                      <a:pt x="1539" y="315"/>
                      <a:pt x="1468" y="384"/>
                    </a:cubicBezTo>
                    <a:cubicBezTo>
                      <a:pt x="1414" y="437"/>
                      <a:pt x="1343" y="464"/>
                      <a:pt x="1272" y="464"/>
                    </a:cubicBezTo>
                    <a:cubicBezTo>
                      <a:pt x="1205" y="464"/>
                      <a:pt x="1138" y="441"/>
                      <a:pt x="1084" y="393"/>
                    </a:cubicBezTo>
                    <a:lnTo>
                      <a:pt x="655" y="12"/>
                    </a:lnTo>
                    <a:lnTo>
                      <a:pt x="650" y="14"/>
                    </a:lnTo>
                    <a:lnTo>
                      <a:pt x="1071" y="393"/>
                    </a:lnTo>
                    <a:cubicBezTo>
                      <a:pt x="1179" y="491"/>
                      <a:pt x="1195" y="655"/>
                      <a:pt x="1104" y="771"/>
                    </a:cubicBezTo>
                    <a:cubicBezTo>
                      <a:pt x="1050" y="840"/>
                      <a:pt x="969" y="877"/>
                      <a:pt x="886" y="877"/>
                    </a:cubicBezTo>
                    <a:cubicBezTo>
                      <a:pt x="836" y="877"/>
                      <a:pt x="786" y="864"/>
                      <a:pt x="740" y="836"/>
                    </a:cubicBezTo>
                    <a:lnTo>
                      <a:pt x="740" y="836"/>
                    </a:lnTo>
                    <a:cubicBezTo>
                      <a:pt x="838" y="914"/>
                      <a:pt x="867" y="1052"/>
                      <a:pt x="806" y="1162"/>
                    </a:cubicBezTo>
                    <a:cubicBezTo>
                      <a:pt x="759" y="1247"/>
                      <a:pt x="671" y="1296"/>
                      <a:pt x="581" y="1296"/>
                    </a:cubicBezTo>
                    <a:cubicBezTo>
                      <a:pt x="544" y="1296"/>
                      <a:pt x="508" y="1288"/>
                      <a:pt x="473" y="1272"/>
                    </a:cubicBezTo>
                    <a:lnTo>
                      <a:pt x="1" y="1055"/>
                    </a:lnTo>
                    <a:lnTo>
                      <a:pt x="1" y="1055"/>
                    </a:lnTo>
                    <a:cubicBezTo>
                      <a:pt x="1" y="1055"/>
                      <a:pt x="349" y="1913"/>
                      <a:pt x="1571" y="2537"/>
                    </a:cubicBezTo>
                    <a:cubicBezTo>
                      <a:pt x="765" y="1090"/>
                      <a:pt x="2089" y="453"/>
                      <a:pt x="2089" y="453"/>
                    </a:cubicBezTo>
                    <a:lnTo>
                      <a:pt x="1846" y="0"/>
                    </a:ln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956;p38">
                <a:extLst>
                  <a:ext uri="{FF2B5EF4-FFF2-40B4-BE49-F238E27FC236}">
                    <a16:creationId xmlns:a16="http://schemas.microsoft.com/office/drawing/2014/main" id="{97ED1148-FC79-FC3E-B3A2-EB0D425D0B22}"/>
                  </a:ext>
                </a:extLst>
              </p:cNvPr>
              <p:cNvSpPr/>
              <p:nvPr/>
            </p:nvSpPr>
            <p:spPr>
              <a:xfrm>
                <a:off x="3352350" y="2847300"/>
                <a:ext cx="51375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938" extrusionOk="0">
                    <a:moveTo>
                      <a:pt x="270" y="1"/>
                    </a:moveTo>
                    <a:cubicBezTo>
                      <a:pt x="211" y="1"/>
                      <a:pt x="151" y="23"/>
                      <a:pt x="105" y="66"/>
                    </a:cubicBezTo>
                    <a:cubicBezTo>
                      <a:pt x="10" y="153"/>
                      <a:pt x="1" y="299"/>
                      <a:pt x="83" y="398"/>
                    </a:cubicBezTo>
                    <a:lnTo>
                      <a:pt x="1368" y="1938"/>
                    </a:lnTo>
                    <a:lnTo>
                      <a:pt x="1369" y="1938"/>
                    </a:lnTo>
                    <a:lnTo>
                      <a:pt x="1971" y="1617"/>
                    </a:lnTo>
                    <a:cubicBezTo>
                      <a:pt x="1997" y="1603"/>
                      <a:pt x="2027" y="1592"/>
                      <a:pt x="2054" y="1588"/>
                    </a:cubicBezTo>
                    <a:lnTo>
                      <a:pt x="2054" y="1583"/>
                    </a:lnTo>
                    <a:lnTo>
                      <a:pt x="435" y="66"/>
                    </a:lnTo>
                    <a:cubicBezTo>
                      <a:pt x="388" y="23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957;p38">
                <a:extLst>
                  <a:ext uri="{FF2B5EF4-FFF2-40B4-BE49-F238E27FC236}">
                    <a16:creationId xmlns:a16="http://schemas.microsoft.com/office/drawing/2014/main" id="{3E59F84E-BF81-5C3B-C0FD-895656FE90B0}"/>
                  </a:ext>
                </a:extLst>
              </p:cNvPr>
              <p:cNvSpPr/>
              <p:nvPr/>
            </p:nvSpPr>
            <p:spPr>
              <a:xfrm>
                <a:off x="3852650" y="2811025"/>
                <a:ext cx="79475" cy="88275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3531" extrusionOk="0">
                    <a:moveTo>
                      <a:pt x="3014" y="1"/>
                    </a:moveTo>
                    <a:cubicBezTo>
                      <a:pt x="2596" y="276"/>
                      <a:pt x="2069" y="505"/>
                      <a:pt x="1404" y="632"/>
                    </a:cubicBezTo>
                    <a:cubicBezTo>
                      <a:pt x="861" y="964"/>
                      <a:pt x="0" y="1800"/>
                      <a:pt x="751" y="3531"/>
                    </a:cubicBezTo>
                    <a:cubicBezTo>
                      <a:pt x="763" y="3523"/>
                      <a:pt x="769" y="3519"/>
                      <a:pt x="769" y="3519"/>
                    </a:cubicBezTo>
                    <a:cubicBezTo>
                      <a:pt x="1396" y="3104"/>
                      <a:pt x="2511" y="2427"/>
                      <a:pt x="2511" y="2427"/>
                    </a:cubicBezTo>
                    <a:lnTo>
                      <a:pt x="2511" y="2166"/>
                    </a:lnTo>
                    <a:cubicBezTo>
                      <a:pt x="2555" y="2055"/>
                      <a:pt x="2810" y="1751"/>
                      <a:pt x="3179" y="1423"/>
                    </a:cubicBezTo>
                    <a:cubicBezTo>
                      <a:pt x="3176" y="1103"/>
                      <a:pt x="3144" y="791"/>
                      <a:pt x="3107" y="533"/>
                    </a:cubicBezTo>
                    <a:cubicBezTo>
                      <a:pt x="3075" y="303"/>
                      <a:pt x="3038" y="115"/>
                      <a:pt x="3014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958;p38">
                <a:extLst>
                  <a:ext uri="{FF2B5EF4-FFF2-40B4-BE49-F238E27FC236}">
                    <a16:creationId xmlns:a16="http://schemas.microsoft.com/office/drawing/2014/main" id="{79CE3826-06AB-C3F0-D4E3-545EAE161F19}"/>
                  </a:ext>
                </a:extLst>
              </p:cNvPr>
              <p:cNvSpPr/>
              <p:nvPr/>
            </p:nvSpPr>
            <p:spPr>
              <a:xfrm>
                <a:off x="3914875" y="2864575"/>
                <a:ext cx="11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239" extrusionOk="0">
                    <a:moveTo>
                      <a:pt x="22" y="1"/>
                    </a:moveTo>
                    <a:cubicBezTo>
                      <a:pt x="11" y="1"/>
                      <a:pt x="0" y="11"/>
                      <a:pt x="0" y="24"/>
                    </a:cubicBezTo>
                    <a:lnTo>
                      <a:pt x="0" y="1218"/>
                    </a:lnTo>
                    <a:cubicBezTo>
                      <a:pt x="0" y="1230"/>
                      <a:pt x="9" y="1239"/>
                      <a:pt x="22" y="1239"/>
                    </a:cubicBezTo>
                    <a:cubicBezTo>
                      <a:pt x="34" y="1239"/>
                      <a:pt x="43" y="1230"/>
                      <a:pt x="43" y="1218"/>
                    </a:cubicBezTo>
                    <a:lnTo>
                      <a:pt x="43" y="24"/>
                    </a:lnTo>
                    <a:cubicBezTo>
                      <a:pt x="43" y="11"/>
                      <a:pt x="34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959;p38">
                <a:extLst>
                  <a:ext uri="{FF2B5EF4-FFF2-40B4-BE49-F238E27FC236}">
                    <a16:creationId xmlns:a16="http://schemas.microsoft.com/office/drawing/2014/main" id="{973C9F99-DF5B-ECF8-091E-0EF21EE3FCAC}"/>
                  </a:ext>
                </a:extLst>
              </p:cNvPr>
              <p:cNvSpPr/>
              <p:nvPr/>
            </p:nvSpPr>
            <p:spPr>
              <a:xfrm>
                <a:off x="3778675" y="3263275"/>
                <a:ext cx="102625" cy="119075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763" extrusionOk="0">
                    <a:moveTo>
                      <a:pt x="706" y="0"/>
                    </a:moveTo>
                    <a:cubicBezTo>
                      <a:pt x="443" y="6"/>
                      <a:pt x="247" y="75"/>
                      <a:pt x="126" y="204"/>
                    </a:cubicBezTo>
                    <a:cubicBezTo>
                      <a:pt x="1" y="338"/>
                      <a:pt x="5" y="486"/>
                      <a:pt x="5" y="492"/>
                    </a:cubicBezTo>
                    <a:cubicBezTo>
                      <a:pt x="5" y="505"/>
                      <a:pt x="16" y="514"/>
                      <a:pt x="27" y="514"/>
                    </a:cubicBezTo>
                    <a:cubicBezTo>
                      <a:pt x="39" y="514"/>
                      <a:pt x="48" y="503"/>
                      <a:pt x="48" y="491"/>
                    </a:cubicBezTo>
                    <a:cubicBezTo>
                      <a:pt x="48" y="489"/>
                      <a:pt x="45" y="353"/>
                      <a:pt x="158" y="233"/>
                    </a:cubicBezTo>
                    <a:cubicBezTo>
                      <a:pt x="271" y="113"/>
                      <a:pt x="456" y="51"/>
                      <a:pt x="707" y="45"/>
                    </a:cubicBezTo>
                    <a:cubicBezTo>
                      <a:pt x="714" y="44"/>
                      <a:pt x="720" y="44"/>
                      <a:pt x="727" y="44"/>
                    </a:cubicBezTo>
                    <a:cubicBezTo>
                      <a:pt x="1327" y="44"/>
                      <a:pt x="1486" y="678"/>
                      <a:pt x="1687" y="1480"/>
                    </a:cubicBezTo>
                    <a:cubicBezTo>
                      <a:pt x="1829" y="2046"/>
                      <a:pt x="1990" y="2686"/>
                      <a:pt x="2334" y="3281"/>
                    </a:cubicBezTo>
                    <a:cubicBezTo>
                      <a:pt x="2734" y="3971"/>
                      <a:pt x="3302" y="4454"/>
                      <a:pt x="4072" y="4761"/>
                    </a:cubicBezTo>
                    <a:cubicBezTo>
                      <a:pt x="4074" y="4761"/>
                      <a:pt x="4077" y="4763"/>
                      <a:pt x="4080" y="4763"/>
                    </a:cubicBezTo>
                    <a:lnTo>
                      <a:pt x="4080" y="4761"/>
                    </a:lnTo>
                    <a:cubicBezTo>
                      <a:pt x="4088" y="4761"/>
                      <a:pt x="4095" y="4757"/>
                      <a:pt x="4100" y="4747"/>
                    </a:cubicBezTo>
                    <a:cubicBezTo>
                      <a:pt x="4104" y="4737"/>
                      <a:pt x="4098" y="4724"/>
                      <a:pt x="4088" y="4720"/>
                    </a:cubicBezTo>
                    <a:cubicBezTo>
                      <a:pt x="2375" y="4038"/>
                      <a:pt x="2017" y="2615"/>
                      <a:pt x="1728" y="1469"/>
                    </a:cubicBezTo>
                    <a:cubicBezTo>
                      <a:pt x="1524" y="650"/>
                      <a:pt x="1360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960;p38">
                <a:extLst>
                  <a:ext uri="{FF2B5EF4-FFF2-40B4-BE49-F238E27FC236}">
                    <a16:creationId xmlns:a16="http://schemas.microsoft.com/office/drawing/2014/main" id="{5F53087A-7B29-832B-8495-C8D560D8E5F6}"/>
                  </a:ext>
                </a:extLst>
              </p:cNvPr>
              <p:cNvSpPr/>
              <p:nvPr/>
            </p:nvSpPr>
            <p:spPr>
              <a:xfrm>
                <a:off x="3840375" y="2685525"/>
                <a:ext cx="69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5" extrusionOk="0">
                    <a:moveTo>
                      <a:pt x="224" y="1"/>
                    </a:moveTo>
                    <a:cubicBezTo>
                      <a:pt x="175" y="1"/>
                      <a:pt x="98" y="178"/>
                      <a:pt x="51" y="403"/>
                    </a:cubicBezTo>
                    <a:cubicBezTo>
                      <a:pt x="2" y="636"/>
                      <a:pt x="0" y="833"/>
                      <a:pt x="49" y="844"/>
                    </a:cubicBezTo>
                    <a:cubicBezTo>
                      <a:pt x="51" y="844"/>
                      <a:pt x="52" y="844"/>
                      <a:pt x="53" y="844"/>
                    </a:cubicBezTo>
                    <a:cubicBezTo>
                      <a:pt x="101" y="844"/>
                      <a:pt x="178" y="667"/>
                      <a:pt x="225" y="440"/>
                    </a:cubicBezTo>
                    <a:cubicBezTo>
                      <a:pt x="274" y="208"/>
                      <a:pt x="276" y="11"/>
                      <a:pt x="228" y="1"/>
                    </a:cubicBezTo>
                    <a:cubicBezTo>
                      <a:pt x="227" y="1"/>
                      <a:pt x="225" y="1"/>
                      <a:pt x="224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961;p38">
                <a:extLst>
                  <a:ext uri="{FF2B5EF4-FFF2-40B4-BE49-F238E27FC236}">
                    <a16:creationId xmlns:a16="http://schemas.microsoft.com/office/drawing/2014/main" id="{1F26D18A-FD06-A7E5-945D-4F211775B1EA}"/>
                  </a:ext>
                </a:extLst>
              </p:cNvPr>
              <p:cNvSpPr/>
              <p:nvPr/>
            </p:nvSpPr>
            <p:spPr>
              <a:xfrm>
                <a:off x="3877075" y="2700325"/>
                <a:ext cx="690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6" extrusionOk="0">
                    <a:moveTo>
                      <a:pt x="223" y="1"/>
                    </a:moveTo>
                    <a:cubicBezTo>
                      <a:pt x="175" y="1"/>
                      <a:pt x="98" y="178"/>
                      <a:pt x="51" y="405"/>
                    </a:cubicBezTo>
                    <a:cubicBezTo>
                      <a:pt x="2" y="637"/>
                      <a:pt x="0" y="834"/>
                      <a:pt x="49" y="845"/>
                    </a:cubicBezTo>
                    <a:cubicBezTo>
                      <a:pt x="50" y="845"/>
                      <a:pt x="51" y="845"/>
                      <a:pt x="53" y="845"/>
                    </a:cubicBezTo>
                    <a:cubicBezTo>
                      <a:pt x="100" y="845"/>
                      <a:pt x="177" y="668"/>
                      <a:pt x="225" y="441"/>
                    </a:cubicBezTo>
                    <a:cubicBezTo>
                      <a:pt x="274" y="209"/>
                      <a:pt x="275" y="12"/>
                      <a:pt x="226" y="1"/>
                    </a:cubicBezTo>
                    <a:cubicBezTo>
                      <a:pt x="225" y="1"/>
                      <a:pt x="224" y="1"/>
                      <a:pt x="2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962;p38">
                <a:extLst>
                  <a:ext uri="{FF2B5EF4-FFF2-40B4-BE49-F238E27FC236}">
                    <a16:creationId xmlns:a16="http://schemas.microsoft.com/office/drawing/2014/main" id="{3A0EA5DD-F26C-D8B4-C846-3DAE80AD3F4E}"/>
                  </a:ext>
                </a:extLst>
              </p:cNvPr>
              <p:cNvSpPr/>
              <p:nvPr/>
            </p:nvSpPr>
            <p:spPr>
              <a:xfrm>
                <a:off x="3836100" y="2674725"/>
                <a:ext cx="247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442" extrusionOk="0">
                    <a:moveTo>
                      <a:pt x="178" y="1"/>
                    </a:moveTo>
                    <a:cubicBezTo>
                      <a:pt x="159" y="1"/>
                      <a:pt x="141" y="1"/>
                      <a:pt x="121" y="2"/>
                    </a:cubicBezTo>
                    <a:cubicBezTo>
                      <a:pt x="112" y="4"/>
                      <a:pt x="103" y="4"/>
                      <a:pt x="93" y="5"/>
                    </a:cubicBezTo>
                    <a:cubicBezTo>
                      <a:pt x="83" y="5"/>
                      <a:pt x="75" y="7"/>
                      <a:pt x="63" y="8"/>
                    </a:cubicBezTo>
                    <a:cubicBezTo>
                      <a:pt x="28" y="14"/>
                      <a:pt x="0" y="45"/>
                      <a:pt x="0" y="82"/>
                    </a:cubicBezTo>
                    <a:cubicBezTo>
                      <a:pt x="0" y="122"/>
                      <a:pt x="34" y="154"/>
                      <a:pt x="74" y="154"/>
                    </a:cubicBezTo>
                    <a:lnTo>
                      <a:pt x="103" y="154"/>
                    </a:lnTo>
                    <a:cubicBezTo>
                      <a:pt x="109" y="154"/>
                      <a:pt x="116" y="154"/>
                      <a:pt x="124" y="155"/>
                    </a:cubicBezTo>
                    <a:cubicBezTo>
                      <a:pt x="139" y="155"/>
                      <a:pt x="156" y="157"/>
                      <a:pt x="171" y="158"/>
                    </a:cubicBezTo>
                    <a:cubicBezTo>
                      <a:pt x="202" y="161"/>
                      <a:pt x="234" y="166"/>
                      <a:pt x="265" y="172"/>
                    </a:cubicBezTo>
                    <a:cubicBezTo>
                      <a:pt x="327" y="186"/>
                      <a:pt x="389" y="203"/>
                      <a:pt x="447" y="225"/>
                    </a:cubicBezTo>
                    <a:cubicBezTo>
                      <a:pt x="462" y="232"/>
                      <a:pt x="477" y="238"/>
                      <a:pt x="491" y="244"/>
                    </a:cubicBezTo>
                    <a:lnTo>
                      <a:pt x="512" y="253"/>
                    </a:lnTo>
                    <a:lnTo>
                      <a:pt x="534" y="264"/>
                    </a:lnTo>
                    <a:lnTo>
                      <a:pt x="577" y="285"/>
                    </a:lnTo>
                    <a:lnTo>
                      <a:pt x="618" y="308"/>
                    </a:lnTo>
                    <a:cubicBezTo>
                      <a:pt x="645" y="323"/>
                      <a:pt x="671" y="342"/>
                      <a:pt x="699" y="358"/>
                    </a:cubicBezTo>
                    <a:cubicBezTo>
                      <a:pt x="725" y="375"/>
                      <a:pt x="749" y="395"/>
                      <a:pt x="775" y="414"/>
                    </a:cubicBezTo>
                    <a:lnTo>
                      <a:pt x="781" y="418"/>
                    </a:lnTo>
                    <a:cubicBezTo>
                      <a:pt x="785" y="421"/>
                      <a:pt x="789" y="423"/>
                      <a:pt x="792" y="426"/>
                    </a:cubicBezTo>
                    <a:cubicBezTo>
                      <a:pt x="811" y="436"/>
                      <a:pt x="831" y="441"/>
                      <a:pt x="851" y="441"/>
                    </a:cubicBezTo>
                    <a:cubicBezTo>
                      <a:pt x="892" y="441"/>
                      <a:pt x="933" y="420"/>
                      <a:pt x="954" y="381"/>
                    </a:cubicBezTo>
                    <a:cubicBezTo>
                      <a:pt x="988" y="323"/>
                      <a:pt x="966" y="251"/>
                      <a:pt x="910" y="218"/>
                    </a:cubicBezTo>
                    <a:cubicBezTo>
                      <a:pt x="878" y="201"/>
                      <a:pt x="846" y="181"/>
                      <a:pt x="814" y="164"/>
                    </a:cubicBezTo>
                    <a:cubicBezTo>
                      <a:pt x="780" y="148"/>
                      <a:pt x="748" y="129"/>
                      <a:pt x="714" y="115"/>
                    </a:cubicBezTo>
                    <a:lnTo>
                      <a:pt x="664" y="94"/>
                    </a:lnTo>
                    <a:lnTo>
                      <a:pt x="610" y="76"/>
                    </a:lnTo>
                    <a:lnTo>
                      <a:pt x="584" y="66"/>
                    </a:lnTo>
                    <a:lnTo>
                      <a:pt x="558" y="59"/>
                    </a:lnTo>
                    <a:cubicBezTo>
                      <a:pt x="541" y="53"/>
                      <a:pt x="523" y="48"/>
                      <a:pt x="505" y="44"/>
                    </a:cubicBezTo>
                    <a:cubicBezTo>
                      <a:pt x="434" y="24"/>
                      <a:pt x="361" y="11"/>
                      <a:pt x="288" y="5"/>
                    </a:cubicBezTo>
                    <a:cubicBezTo>
                      <a:pt x="251" y="1"/>
                      <a:pt x="214" y="1"/>
                      <a:pt x="178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963;p38">
                <a:extLst>
                  <a:ext uri="{FF2B5EF4-FFF2-40B4-BE49-F238E27FC236}">
                    <a16:creationId xmlns:a16="http://schemas.microsoft.com/office/drawing/2014/main" id="{1867E36F-DEEF-F848-ED36-FB9C16338B04}"/>
                  </a:ext>
                </a:extLst>
              </p:cNvPr>
              <p:cNvSpPr/>
              <p:nvPr/>
            </p:nvSpPr>
            <p:spPr>
              <a:xfrm>
                <a:off x="3871025" y="2688475"/>
                <a:ext cx="368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668" extrusionOk="0">
                    <a:moveTo>
                      <a:pt x="122" y="1"/>
                    </a:moveTo>
                    <a:cubicBezTo>
                      <a:pt x="60" y="1"/>
                      <a:pt x="8" y="50"/>
                      <a:pt x="5" y="113"/>
                    </a:cubicBezTo>
                    <a:cubicBezTo>
                      <a:pt x="1" y="178"/>
                      <a:pt x="51" y="234"/>
                      <a:pt x="117" y="238"/>
                    </a:cubicBezTo>
                    <a:lnTo>
                      <a:pt x="118" y="238"/>
                    </a:lnTo>
                    <a:cubicBezTo>
                      <a:pt x="141" y="240"/>
                      <a:pt x="170" y="241"/>
                      <a:pt x="196" y="244"/>
                    </a:cubicBezTo>
                    <a:cubicBezTo>
                      <a:pt x="224" y="247"/>
                      <a:pt x="250" y="252"/>
                      <a:pt x="277" y="255"/>
                    </a:cubicBezTo>
                    <a:cubicBezTo>
                      <a:pt x="303" y="260"/>
                      <a:pt x="331" y="264"/>
                      <a:pt x="358" y="269"/>
                    </a:cubicBezTo>
                    <a:lnTo>
                      <a:pt x="438" y="284"/>
                    </a:lnTo>
                    <a:cubicBezTo>
                      <a:pt x="546" y="305"/>
                      <a:pt x="652" y="333"/>
                      <a:pt x="757" y="368"/>
                    </a:cubicBezTo>
                    <a:cubicBezTo>
                      <a:pt x="809" y="383"/>
                      <a:pt x="860" y="405"/>
                      <a:pt x="912" y="423"/>
                    </a:cubicBezTo>
                    <a:cubicBezTo>
                      <a:pt x="938" y="434"/>
                      <a:pt x="962" y="444"/>
                      <a:pt x="987" y="455"/>
                    </a:cubicBezTo>
                    <a:lnTo>
                      <a:pt x="1025" y="472"/>
                    </a:lnTo>
                    <a:lnTo>
                      <a:pt x="1062" y="490"/>
                    </a:lnTo>
                    <a:lnTo>
                      <a:pt x="1137" y="526"/>
                    </a:lnTo>
                    <a:lnTo>
                      <a:pt x="1207" y="567"/>
                    </a:lnTo>
                    <a:lnTo>
                      <a:pt x="1244" y="587"/>
                    </a:lnTo>
                    <a:lnTo>
                      <a:pt x="1277" y="608"/>
                    </a:lnTo>
                    <a:lnTo>
                      <a:pt x="1346" y="652"/>
                    </a:lnTo>
                    <a:lnTo>
                      <a:pt x="1351" y="655"/>
                    </a:lnTo>
                    <a:cubicBezTo>
                      <a:pt x="1363" y="664"/>
                      <a:pt x="1377" y="668"/>
                      <a:pt x="1391" y="668"/>
                    </a:cubicBezTo>
                    <a:cubicBezTo>
                      <a:pt x="1413" y="668"/>
                      <a:pt x="1434" y="658"/>
                      <a:pt x="1448" y="639"/>
                    </a:cubicBezTo>
                    <a:cubicBezTo>
                      <a:pt x="1473" y="605"/>
                      <a:pt x="1467" y="559"/>
                      <a:pt x="1435" y="536"/>
                    </a:cubicBezTo>
                    <a:lnTo>
                      <a:pt x="1363" y="483"/>
                    </a:lnTo>
                    <a:lnTo>
                      <a:pt x="1328" y="457"/>
                    </a:lnTo>
                    <a:lnTo>
                      <a:pt x="1291" y="432"/>
                    </a:lnTo>
                    <a:lnTo>
                      <a:pt x="1218" y="383"/>
                    </a:lnTo>
                    <a:lnTo>
                      <a:pt x="1141" y="339"/>
                    </a:lnTo>
                    <a:lnTo>
                      <a:pt x="1101" y="318"/>
                    </a:lnTo>
                    <a:lnTo>
                      <a:pt x="1063" y="298"/>
                    </a:lnTo>
                    <a:cubicBezTo>
                      <a:pt x="1037" y="284"/>
                      <a:pt x="1011" y="270"/>
                      <a:pt x="984" y="258"/>
                    </a:cubicBezTo>
                    <a:cubicBezTo>
                      <a:pt x="930" y="234"/>
                      <a:pt x="878" y="209"/>
                      <a:pt x="823" y="188"/>
                    </a:cubicBezTo>
                    <a:cubicBezTo>
                      <a:pt x="713" y="143"/>
                      <a:pt x="603" y="105"/>
                      <a:pt x="488" y="75"/>
                    </a:cubicBezTo>
                    <a:lnTo>
                      <a:pt x="403" y="53"/>
                    </a:lnTo>
                    <a:cubicBezTo>
                      <a:pt x="375" y="45"/>
                      <a:pt x="346" y="39"/>
                      <a:pt x="317" y="33"/>
                    </a:cubicBezTo>
                    <a:cubicBezTo>
                      <a:pt x="288" y="27"/>
                      <a:pt x="259" y="21"/>
                      <a:pt x="230" y="15"/>
                    </a:cubicBezTo>
                    <a:cubicBezTo>
                      <a:pt x="199" y="10"/>
                      <a:pt x="172" y="6"/>
                      <a:pt x="138" y="1"/>
                    </a:cubicBezTo>
                    <a:lnTo>
                      <a:pt x="131" y="1"/>
                    </a:lnTo>
                    <a:cubicBezTo>
                      <a:pt x="128" y="1"/>
                      <a:pt x="125" y="1"/>
                      <a:pt x="122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964;p38">
                <a:extLst>
                  <a:ext uri="{FF2B5EF4-FFF2-40B4-BE49-F238E27FC236}">
                    <a16:creationId xmlns:a16="http://schemas.microsoft.com/office/drawing/2014/main" id="{D29E359E-F212-35D0-EADD-8AD8860ACA4F}"/>
                  </a:ext>
                </a:extLst>
              </p:cNvPr>
              <p:cNvSpPr/>
              <p:nvPr/>
            </p:nvSpPr>
            <p:spPr>
              <a:xfrm>
                <a:off x="4085525" y="2897300"/>
                <a:ext cx="55075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8686" extrusionOk="0">
                    <a:moveTo>
                      <a:pt x="2179" y="1"/>
                    </a:moveTo>
                    <a:cubicBezTo>
                      <a:pt x="2174" y="1"/>
                      <a:pt x="2168" y="3"/>
                      <a:pt x="2164" y="6"/>
                    </a:cubicBezTo>
                    <a:cubicBezTo>
                      <a:pt x="1120" y="901"/>
                      <a:pt x="534" y="1969"/>
                      <a:pt x="528" y="1980"/>
                    </a:cubicBezTo>
                    <a:cubicBezTo>
                      <a:pt x="525" y="1988"/>
                      <a:pt x="137" y="2792"/>
                      <a:pt x="51" y="3945"/>
                    </a:cubicBezTo>
                    <a:cubicBezTo>
                      <a:pt x="1" y="4622"/>
                      <a:pt x="63" y="5286"/>
                      <a:pt x="236" y="5917"/>
                    </a:cubicBezTo>
                    <a:cubicBezTo>
                      <a:pt x="453" y="6706"/>
                      <a:pt x="843" y="7447"/>
                      <a:pt x="1397" y="8119"/>
                    </a:cubicBezTo>
                    <a:cubicBezTo>
                      <a:pt x="1475" y="8212"/>
                      <a:pt x="1549" y="8304"/>
                      <a:pt x="1623" y="8394"/>
                    </a:cubicBezTo>
                    <a:cubicBezTo>
                      <a:pt x="1702" y="8490"/>
                      <a:pt x="1780" y="8585"/>
                      <a:pt x="1855" y="8678"/>
                    </a:cubicBezTo>
                    <a:cubicBezTo>
                      <a:pt x="1860" y="8683"/>
                      <a:pt x="1866" y="8686"/>
                      <a:pt x="1872" y="8686"/>
                    </a:cubicBezTo>
                    <a:cubicBezTo>
                      <a:pt x="1877" y="8686"/>
                      <a:pt x="1881" y="8684"/>
                      <a:pt x="1884" y="8681"/>
                    </a:cubicBezTo>
                    <a:cubicBezTo>
                      <a:pt x="1895" y="8674"/>
                      <a:pt x="1896" y="8660"/>
                      <a:pt x="1889" y="8651"/>
                    </a:cubicBezTo>
                    <a:cubicBezTo>
                      <a:pt x="1812" y="8559"/>
                      <a:pt x="1736" y="8464"/>
                      <a:pt x="1656" y="8366"/>
                    </a:cubicBezTo>
                    <a:cubicBezTo>
                      <a:pt x="1583" y="8276"/>
                      <a:pt x="1508" y="8184"/>
                      <a:pt x="1430" y="8091"/>
                    </a:cubicBezTo>
                    <a:cubicBezTo>
                      <a:pt x="186" y="6581"/>
                      <a:pt x="16" y="5006"/>
                      <a:pt x="94" y="3951"/>
                    </a:cubicBezTo>
                    <a:cubicBezTo>
                      <a:pt x="180" y="2806"/>
                      <a:pt x="563" y="2008"/>
                      <a:pt x="566" y="2000"/>
                    </a:cubicBezTo>
                    <a:cubicBezTo>
                      <a:pt x="572" y="1989"/>
                      <a:pt x="1155" y="928"/>
                      <a:pt x="2193" y="39"/>
                    </a:cubicBezTo>
                    <a:cubicBezTo>
                      <a:pt x="2202" y="31"/>
                      <a:pt x="2202" y="17"/>
                      <a:pt x="2195" y="8"/>
                    </a:cubicBezTo>
                    <a:cubicBezTo>
                      <a:pt x="2191" y="3"/>
                      <a:pt x="2185" y="1"/>
                      <a:pt x="2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965;p38">
                <a:extLst>
                  <a:ext uri="{FF2B5EF4-FFF2-40B4-BE49-F238E27FC236}">
                    <a16:creationId xmlns:a16="http://schemas.microsoft.com/office/drawing/2014/main" id="{704B75A5-24C2-2C79-E88C-53C0F78739B5}"/>
                  </a:ext>
                </a:extLst>
              </p:cNvPr>
              <p:cNvSpPr/>
              <p:nvPr/>
            </p:nvSpPr>
            <p:spPr>
              <a:xfrm>
                <a:off x="3829475" y="2899425"/>
                <a:ext cx="42850" cy="221450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8858" extrusionOk="0">
                    <a:moveTo>
                      <a:pt x="1691" y="1"/>
                    </a:moveTo>
                    <a:cubicBezTo>
                      <a:pt x="1679" y="1"/>
                      <a:pt x="1670" y="9"/>
                      <a:pt x="1669" y="21"/>
                    </a:cubicBezTo>
                    <a:cubicBezTo>
                      <a:pt x="1545" y="1015"/>
                      <a:pt x="1277" y="2453"/>
                      <a:pt x="709" y="3660"/>
                    </a:cubicBezTo>
                    <a:cubicBezTo>
                      <a:pt x="199" y="4736"/>
                      <a:pt x="1" y="5766"/>
                      <a:pt x="115" y="6723"/>
                    </a:cubicBezTo>
                    <a:cubicBezTo>
                      <a:pt x="209" y="7491"/>
                      <a:pt x="508" y="8206"/>
                      <a:pt x="1007" y="8848"/>
                    </a:cubicBezTo>
                    <a:cubicBezTo>
                      <a:pt x="1010" y="8855"/>
                      <a:pt x="1017" y="8858"/>
                      <a:pt x="1024" y="8858"/>
                    </a:cubicBezTo>
                    <a:cubicBezTo>
                      <a:pt x="1028" y="8856"/>
                      <a:pt x="1033" y="8855"/>
                      <a:pt x="1036" y="8853"/>
                    </a:cubicBezTo>
                    <a:cubicBezTo>
                      <a:pt x="1046" y="8845"/>
                      <a:pt x="1048" y="8832"/>
                      <a:pt x="1040" y="8822"/>
                    </a:cubicBezTo>
                    <a:cubicBezTo>
                      <a:pt x="547" y="8186"/>
                      <a:pt x="250" y="7479"/>
                      <a:pt x="158" y="6719"/>
                    </a:cubicBezTo>
                    <a:cubicBezTo>
                      <a:pt x="44" y="5769"/>
                      <a:pt x="242" y="4747"/>
                      <a:pt x="747" y="3678"/>
                    </a:cubicBezTo>
                    <a:cubicBezTo>
                      <a:pt x="1319" y="2467"/>
                      <a:pt x="1588" y="1024"/>
                      <a:pt x="1712" y="25"/>
                    </a:cubicBezTo>
                    <a:cubicBezTo>
                      <a:pt x="1713" y="13"/>
                      <a:pt x="1705" y="2"/>
                      <a:pt x="1693" y="1"/>
                    </a:cubicBezTo>
                    <a:cubicBezTo>
                      <a:pt x="1692" y="1"/>
                      <a:pt x="1691" y="1"/>
                      <a:pt x="1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966;p38">
                <a:extLst>
                  <a:ext uri="{FF2B5EF4-FFF2-40B4-BE49-F238E27FC236}">
                    <a16:creationId xmlns:a16="http://schemas.microsoft.com/office/drawing/2014/main" id="{17E85467-7623-BB91-3785-4C0377D8E388}"/>
                  </a:ext>
                </a:extLst>
              </p:cNvPr>
              <p:cNvSpPr/>
              <p:nvPr/>
            </p:nvSpPr>
            <p:spPr>
              <a:xfrm>
                <a:off x="3502825" y="2985850"/>
                <a:ext cx="1757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527" extrusionOk="0">
                    <a:moveTo>
                      <a:pt x="475" y="1"/>
                    </a:moveTo>
                    <a:cubicBezTo>
                      <a:pt x="366" y="280"/>
                      <a:pt x="1" y="1311"/>
                      <a:pt x="41" y="2294"/>
                    </a:cubicBezTo>
                    <a:lnTo>
                      <a:pt x="385" y="2526"/>
                    </a:lnTo>
                    <a:cubicBezTo>
                      <a:pt x="383" y="2510"/>
                      <a:pt x="380" y="2491"/>
                      <a:pt x="379" y="2474"/>
                    </a:cubicBezTo>
                    <a:cubicBezTo>
                      <a:pt x="379" y="2473"/>
                      <a:pt x="379" y="2471"/>
                      <a:pt x="379" y="2470"/>
                    </a:cubicBezTo>
                    <a:cubicBezTo>
                      <a:pt x="376" y="2453"/>
                      <a:pt x="374" y="2435"/>
                      <a:pt x="372" y="2416"/>
                    </a:cubicBezTo>
                    <a:cubicBezTo>
                      <a:pt x="371" y="2398"/>
                      <a:pt x="368" y="2380"/>
                      <a:pt x="366" y="2360"/>
                    </a:cubicBezTo>
                    <a:cubicBezTo>
                      <a:pt x="365" y="2338"/>
                      <a:pt x="363" y="2317"/>
                      <a:pt x="362" y="2296"/>
                    </a:cubicBezTo>
                    <a:cubicBezTo>
                      <a:pt x="362" y="2283"/>
                      <a:pt x="360" y="2271"/>
                      <a:pt x="360" y="2259"/>
                    </a:cubicBezTo>
                    <a:cubicBezTo>
                      <a:pt x="359" y="2234"/>
                      <a:pt x="357" y="2210"/>
                      <a:pt x="357" y="2185"/>
                    </a:cubicBezTo>
                    <a:cubicBezTo>
                      <a:pt x="356" y="2173"/>
                      <a:pt x="356" y="2159"/>
                      <a:pt x="356" y="2146"/>
                    </a:cubicBezTo>
                    <a:cubicBezTo>
                      <a:pt x="353" y="2039"/>
                      <a:pt x="356" y="1926"/>
                      <a:pt x="363" y="1809"/>
                    </a:cubicBezTo>
                    <a:cubicBezTo>
                      <a:pt x="365" y="1789"/>
                      <a:pt x="366" y="1770"/>
                      <a:pt x="369" y="1748"/>
                    </a:cubicBezTo>
                    <a:cubicBezTo>
                      <a:pt x="369" y="1742"/>
                      <a:pt x="371" y="1737"/>
                      <a:pt x="371" y="1731"/>
                    </a:cubicBezTo>
                    <a:cubicBezTo>
                      <a:pt x="374" y="1707"/>
                      <a:pt x="377" y="1682"/>
                      <a:pt x="382" y="1656"/>
                    </a:cubicBezTo>
                    <a:cubicBezTo>
                      <a:pt x="383" y="1650"/>
                      <a:pt x="383" y="1643"/>
                      <a:pt x="385" y="1637"/>
                    </a:cubicBezTo>
                    <a:cubicBezTo>
                      <a:pt x="389" y="1614"/>
                      <a:pt x="392" y="1589"/>
                      <a:pt x="398" y="1565"/>
                    </a:cubicBezTo>
                    <a:cubicBezTo>
                      <a:pt x="400" y="1552"/>
                      <a:pt x="403" y="1540"/>
                      <a:pt x="405" y="1527"/>
                    </a:cubicBezTo>
                    <a:cubicBezTo>
                      <a:pt x="406" y="1523"/>
                      <a:pt x="406" y="1520"/>
                      <a:pt x="408" y="1517"/>
                    </a:cubicBezTo>
                    <a:cubicBezTo>
                      <a:pt x="409" y="1508"/>
                      <a:pt x="411" y="1499"/>
                      <a:pt x="412" y="1491"/>
                    </a:cubicBezTo>
                    <a:cubicBezTo>
                      <a:pt x="417" y="1473"/>
                      <a:pt x="420" y="1455"/>
                      <a:pt x="424" y="1435"/>
                    </a:cubicBezTo>
                    <a:cubicBezTo>
                      <a:pt x="426" y="1426"/>
                      <a:pt x="429" y="1416"/>
                      <a:pt x="431" y="1407"/>
                    </a:cubicBezTo>
                    <a:cubicBezTo>
                      <a:pt x="441" y="1360"/>
                      <a:pt x="452" y="1311"/>
                      <a:pt x="464" y="1262"/>
                    </a:cubicBezTo>
                    <a:cubicBezTo>
                      <a:pt x="469" y="1242"/>
                      <a:pt x="473" y="1222"/>
                      <a:pt x="478" y="1201"/>
                    </a:cubicBezTo>
                    <a:cubicBezTo>
                      <a:pt x="501" y="1111"/>
                      <a:pt x="524" y="1019"/>
                      <a:pt x="547" y="926"/>
                    </a:cubicBezTo>
                    <a:cubicBezTo>
                      <a:pt x="551" y="910"/>
                      <a:pt x="554" y="897"/>
                      <a:pt x="557" y="881"/>
                    </a:cubicBezTo>
                    <a:cubicBezTo>
                      <a:pt x="570" y="834"/>
                      <a:pt x="580" y="787"/>
                      <a:pt x="593" y="739"/>
                    </a:cubicBezTo>
                    <a:cubicBezTo>
                      <a:pt x="599" y="710"/>
                      <a:pt x="606" y="681"/>
                      <a:pt x="613" y="652"/>
                    </a:cubicBezTo>
                    <a:cubicBezTo>
                      <a:pt x="613" y="649"/>
                      <a:pt x="613" y="647"/>
                      <a:pt x="614" y="646"/>
                    </a:cubicBezTo>
                    <a:cubicBezTo>
                      <a:pt x="617" y="629"/>
                      <a:pt x="622" y="612"/>
                      <a:pt x="625" y="595"/>
                    </a:cubicBezTo>
                    <a:cubicBezTo>
                      <a:pt x="632" y="562"/>
                      <a:pt x="640" y="528"/>
                      <a:pt x="646" y="495"/>
                    </a:cubicBezTo>
                    <a:cubicBezTo>
                      <a:pt x="646" y="491"/>
                      <a:pt x="648" y="487"/>
                      <a:pt x="648" y="484"/>
                    </a:cubicBezTo>
                    <a:cubicBezTo>
                      <a:pt x="652" y="469"/>
                      <a:pt x="655" y="452"/>
                      <a:pt x="658" y="436"/>
                    </a:cubicBezTo>
                    <a:cubicBezTo>
                      <a:pt x="658" y="433"/>
                      <a:pt x="658" y="432"/>
                      <a:pt x="658" y="429"/>
                    </a:cubicBezTo>
                    <a:cubicBezTo>
                      <a:pt x="666" y="392"/>
                      <a:pt x="672" y="357"/>
                      <a:pt x="678" y="322"/>
                    </a:cubicBezTo>
                    <a:cubicBezTo>
                      <a:pt x="681" y="305"/>
                      <a:pt x="683" y="288"/>
                      <a:pt x="686" y="271"/>
                    </a:cubicBezTo>
                    <a:cubicBezTo>
                      <a:pt x="690" y="236"/>
                      <a:pt x="695" y="204"/>
                      <a:pt x="698" y="172"/>
                    </a:cubicBezTo>
                    <a:cubicBezTo>
                      <a:pt x="700" y="155"/>
                      <a:pt x="701" y="138"/>
                      <a:pt x="703" y="123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967;p38">
                <a:extLst>
                  <a:ext uri="{FF2B5EF4-FFF2-40B4-BE49-F238E27FC236}">
                    <a16:creationId xmlns:a16="http://schemas.microsoft.com/office/drawing/2014/main" id="{AC00ED6D-73B7-7847-E42F-D64747607ABD}"/>
                  </a:ext>
                </a:extLst>
              </p:cNvPr>
              <p:cNvSpPr/>
              <p:nvPr/>
            </p:nvSpPr>
            <p:spPr>
              <a:xfrm>
                <a:off x="2976800" y="3567200"/>
                <a:ext cx="1941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766" h="272" extrusionOk="0">
                    <a:moveTo>
                      <a:pt x="0" y="1"/>
                    </a:moveTo>
                    <a:cubicBezTo>
                      <a:pt x="26" y="163"/>
                      <a:pt x="69" y="271"/>
                      <a:pt x="69" y="271"/>
                    </a:cubicBezTo>
                    <a:lnTo>
                      <a:pt x="7600" y="271"/>
                    </a:lnTo>
                    <a:cubicBezTo>
                      <a:pt x="7600" y="271"/>
                      <a:pt x="7675" y="161"/>
                      <a:pt x="7765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968;p38">
                <a:extLst>
                  <a:ext uri="{FF2B5EF4-FFF2-40B4-BE49-F238E27FC236}">
                    <a16:creationId xmlns:a16="http://schemas.microsoft.com/office/drawing/2014/main" id="{78FCFAE6-789D-5053-C63E-1F993ED53BB0}"/>
                  </a:ext>
                </a:extLst>
              </p:cNvPr>
              <p:cNvSpPr/>
              <p:nvPr/>
            </p:nvSpPr>
            <p:spPr>
              <a:xfrm>
                <a:off x="3615175" y="3251725"/>
                <a:ext cx="252125" cy="179100"/>
              </a:xfrm>
              <a:custGeom>
                <a:avLst/>
                <a:gdLst/>
                <a:ahLst/>
                <a:cxnLst/>
                <a:rect l="l" t="t" r="r" b="b"/>
                <a:pathLst>
                  <a:path w="10085" h="7164" extrusionOk="0">
                    <a:moveTo>
                      <a:pt x="4307" y="0"/>
                    </a:moveTo>
                    <a:lnTo>
                      <a:pt x="4307" y="0"/>
                    </a:lnTo>
                    <a:cubicBezTo>
                      <a:pt x="5799" y="2249"/>
                      <a:pt x="4781" y="5303"/>
                      <a:pt x="2236" y="6205"/>
                    </a:cubicBezTo>
                    <a:lnTo>
                      <a:pt x="0" y="6997"/>
                    </a:lnTo>
                    <a:cubicBezTo>
                      <a:pt x="49" y="7053"/>
                      <a:pt x="100" y="7108"/>
                      <a:pt x="147" y="7163"/>
                    </a:cubicBezTo>
                    <a:cubicBezTo>
                      <a:pt x="3486" y="6737"/>
                      <a:pt x="7506" y="6203"/>
                      <a:pt x="10085" y="5798"/>
                    </a:cubicBezTo>
                    <a:cubicBezTo>
                      <a:pt x="8848" y="5244"/>
                      <a:pt x="8253" y="4286"/>
                      <a:pt x="7928" y="3361"/>
                    </a:cubicBezTo>
                    <a:cubicBezTo>
                      <a:pt x="7510" y="2970"/>
                      <a:pt x="7056" y="2546"/>
                      <a:pt x="6576" y="2100"/>
                    </a:cubicBezTo>
                    <a:cubicBezTo>
                      <a:pt x="6489" y="2019"/>
                      <a:pt x="6400" y="1936"/>
                      <a:pt x="6310" y="1852"/>
                    </a:cubicBezTo>
                    <a:cubicBezTo>
                      <a:pt x="5674" y="1262"/>
                      <a:pt x="4997" y="635"/>
                      <a:pt x="4307" y="0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969;p38">
                <a:extLst>
                  <a:ext uri="{FF2B5EF4-FFF2-40B4-BE49-F238E27FC236}">
                    <a16:creationId xmlns:a16="http://schemas.microsoft.com/office/drawing/2014/main" id="{59931197-12D0-C49C-8572-908C5204AE56}"/>
                  </a:ext>
                </a:extLst>
              </p:cNvPr>
              <p:cNvSpPr/>
              <p:nvPr/>
            </p:nvSpPr>
            <p:spPr>
              <a:xfrm>
                <a:off x="3832850" y="2600350"/>
                <a:ext cx="180400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7216" h="5575" extrusionOk="0">
                    <a:moveTo>
                      <a:pt x="2769" y="1"/>
                    </a:moveTo>
                    <a:cubicBezTo>
                      <a:pt x="2482" y="1"/>
                      <a:pt x="2187" y="60"/>
                      <a:pt x="1907" y="149"/>
                    </a:cubicBezTo>
                    <a:cubicBezTo>
                      <a:pt x="947" y="455"/>
                      <a:pt x="210" y="1247"/>
                      <a:pt x="13" y="2234"/>
                    </a:cubicBezTo>
                    <a:cubicBezTo>
                      <a:pt x="8" y="2256"/>
                      <a:pt x="5" y="2277"/>
                      <a:pt x="0" y="2297"/>
                    </a:cubicBezTo>
                    <a:cubicBezTo>
                      <a:pt x="130" y="2431"/>
                      <a:pt x="265" y="2557"/>
                      <a:pt x="404" y="2673"/>
                    </a:cubicBezTo>
                    <a:cubicBezTo>
                      <a:pt x="2110" y="4104"/>
                      <a:pt x="4484" y="4339"/>
                      <a:pt x="4484" y="4339"/>
                    </a:cubicBezTo>
                    <a:cubicBezTo>
                      <a:pt x="4484" y="4339"/>
                      <a:pt x="4325" y="4644"/>
                      <a:pt x="4114" y="5109"/>
                    </a:cubicBezTo>
                    <a:cubicBezTo>
                      <a:pt x="4082" y="5176"/>
                      <a:pt x="4102" y="5258"/>
                      <a:pt x="4162" y="5304"/>
                    </a:cubicBezTo>
                    <a:cubicBezTo>
                      <a:pt x="4480" y="5550"/>
                      <a:pt x="4686" y="5575"/>
                      <a:pt x="4686" y="5575"/>
                    </a:cubicBezTo>
                    <a:cubicBezTo>
                      <a:pt x="4685" y="5567"/>
                      <a:pt x="4683" y="5561"/>
                      <a:pt x="4683" y="5553"/>
                    </a:cubicBezTo>
                    <a:cubicBezTo>
                      <a:pt x="4682" y="5552"/>
                      <a:pt x="4682" y="5550"/>
                      <a:pt x="4682" y="5549"/>
                    </a:cubicBezTo>
                    <a:cubicBezTo>
                      <a:pt x="4680" y="5541"/>
                      <a:pt x="4680" y="5535"/>
                      <a:pt x="4679" y="5527"/>
                    </a:cubicBezTo>
                    <a:cubicBezTo>
                      <a:pt x="4679" y="5520"/>
                      <a:pt x="4677" y="5512"/>
                      <a:pt x="4677" y="5503"/>
                    </a:cubicBezTo>
                    <a:cubicBezTo>
                      <a:pt x="4674" y="5488"/>
                      <a:pt x="4674" y="5471"/>
                      <a:pt x="4673" y="5456"/>
                    </a:cubicBezTo>
                    <a:cubicBezTo>
                      <a:pt x="4673" y="5449"/>
                      <a:pt x="4673" y="5445"/>
                      <a:pt x="4673" y="5439"/>
                    </a:cubicBezTo>
                    <a:cubicBezTo>
                      <a:pt x="4671" y="5431"/>
                      <a:pt x="4671" y="5422"/>
                      <a:pt x="4671" y="5413"/>
                    </a:cubicBezTo>
                    <a:cubicBezTo>
                      <a:pt x="4671" y="5402"/>
                      <a:pt x="4671" y="5391"/>
                      <a:pt x="4671" y="5382"/>
                    </a:cubicBezTo>
                    <a:cubicBezTo>
                      <a:pt x="4671" y="5076"/>
                      <a:pt x="4778" y="4739"/>
                      <a:pt x="4994" y="4433"/>
                    </a:cubicBezTo>
                    <a:cubicBezTo>
                      <a:pt x="5061" y="4335"/>
                      <a:pt x="5137" y="4248"/>
                      <a:pt x="5217" y="4170"/>
                    </a:cubicBezTo>
                    <a:cubicBezTo>
                      <a:pt x="5498" y="3896"/>
                      <a:pt x="5840" y="3744"/>
                      <a:pt x="6149" y="3744"/>
                    </a:cubicBezTo>
                    <a:cubicBezTo>
                      <a:pt x="6319" y="3744"/>
                      <a:pt x="6478" y="3790"/>
                      <a:pt x="6614" y="3885"/>
                    </a:cubicBezTo>
                    <a:cubicBezTo>
                      <a:pt x="6811" y="4025"/>
                      <a:pt x="6926" y="4246"/>
                      <a:pt x="6957" y="4503"/>
                    </a:cubicBezTo>
                    <a:lnTo>
                      <a:pt x="6957" y="4505"/>
                    </a:lnTo>
                    <a:cubicBezTo>
                      <a:pt x="7216" y="3610"/>
                      <a:pt x="6555" y="2981"/>
                      <a:pt x="4742" y="2981"/>
                    </a:cubicBezTo>
                    <a:cubicBezTo>
                      <a:pt x="4382" y="2981"/>
                      <a:pt x="3977" y="3006"/>
                      <a:pt x="3524" y="3058"/>
                    </a:cubicBezTo>
                    <a:cubicBezTo>
                      <a:pt x="3332" y="3081"/>
                      <a:pt x="3170" y="3091"/>
                      <a:pt x="3037" y="3091"/>
                    </a:cubicBezTo>
                    <a:cubicBezTo>
                      <a:pt x="1148" y="3091"/>
                      <a:pt x="4780" y="976"/>
                      <a:pt x="3627" y="234"/>
                    </a:cubicBezTo>
                    <a:cubicBezTo>
                      <a:pt x="3366" y="67"/>
                      <a:pt x="3072" y="1"/>
                      <a:pt x="2769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970;p38">
                <a:extLst>
                  <a:ext uri="{FF2B5EF4-FFF2-40B4-BE49-F238E27FC236}">
                    <a16:creationId xmlns:a16="http://schemas.microsoft.com/office/drawing/2014/main" id="{A68CDE83-7D8D-2945-B720-B780FC8B3EBA}"/>
                  </a:ext>
                </a:extLst>
              </p:cNvPr>
              <p:cNvSpPr/>
              <p:nvPr/>
            </p:nvSpPr>
            <p:spPr>
              <a:xfrm>
                <a:off x="3990125" y="2724375"/>
                <a:ext cx="163925" cy="168625"/>
              </a:xfrm>
              <a:custGeom>
                <a:avLst/>
                <a:gdLst/>
                <a:ahLst/>
                <a:cxnLst/>
                <a:rect l="l" t="t" r="r" b="b"/>
                <a:pathLst>
                  <a:path w="6557" h="6745" extrusionOk="0">
                    <a:moveTo>
                      <a:pt x="638" y="1"/>
                    </a:moveTo>
                    <a:cubicBezTo>
                      <a:pt x="591" y="215"/>
                      <a:pt x="496" y="433"/>
                      <a:pt x="352" y="637"/>
                    </a:cubicBezTo>
                    <a:cubicBezTo>
                      <a:pt x="248" y="784"/>
                      <a:pt x="129" y="909"/>
                      <a:pt x="1" y="1011"/>
                    </a:cubicBezTo>
                    <a:cubicBezTo>
                      <a:pt x="184" y="1728"/>
                      <a:pt x="621" y="2843"/>
                      <a:pt x="910" y="3548"/>
                    </a:cubicBezTo>
                    <a:cubicBezTo>
                      <a:pt x="1187" y="3592"/>
                      <a:pt x="1314" y="3716"/>
                      <a:pt x="1335" y="3824"/>
                    </a:cubicBezTo>
                    <a:lnTo>
                      <a:pt x="2043" y="5217"/>
                    </a:lnTo>
                    <a:cubicBezTo>
                      <a:pt x="3832" y="5820"/>
                      <a:pt x="5080" y="6439"/>
                      <a:pt x="5648" y="6745"/>
                    </a:cubicBezTo>
                    <a:cubicBezTo>
                      <a:pt x="6235" y="5864"/>
                      <a:pt x="6509" y="5051"/>
                      <a:pt x="6556" y="4320"/>
                    </a:cubicBezTo>
                    <a:lnTo>
                      <a:pt x="6556" y="4320"/>
                    </a:lnTo>
                    <a:cubicBezTo>
                      <a:pt x="5935" y="5021"/>
                      <a:pt x="5294" y="5300"/>
                      <a:pt x="4668" y="5300"/>
                    </a:cubicBezTo>
                    <a:cubicBezTo>
                      <a:pt x="2662" y="5300"/>
                      <a:pt x="823" y="2436"/>
                      <a:pt x="372" y="1444"/>
                    </a:cubicBezTo>
                    <a:cubicBezTo>
                      <a:pt x="598" y="886"/>
                      <a:pt x="638" y="1"/>
                      <a:pt x="63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971;p38">
                <a:extLst>
                  <a:ext uri="{FF2B5EF4-FFF2-40B4-BE49-F238E27FC236}">
                    <a16:creationId xmlns:a16="http://schemas.microsoft.com/office/drawing/2014/main" id="{1E0DCF48-FC69-16E4-64A0-066526E00D95}"/>
                  </a:ext>
                </a:extLst>
              </p:cNvPr>
              <p:cNvSpPr/>
              <p:nvPr/>
            </p:nvSpPr>
            <p:spPr>
              <a:xfrm>
                <a:off x="3618275" y="3396125"/>
                <a:ext cx="2496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1409" extrusionOk="0">
                    <a:moveTo>
                      <a:pt x="9961" y="0"/>
                    </a:moveTo>
                    <a:cubicBezTo>
                      <a:pt x="9960" y="0"/>
                      <a:pt x="9959" y="0"/>
                      <a:pt x="9958" y="1"/>
                    </a:cubicBezTo>
                    <a:cubicBezTo>
                      <a:pt x="7238" y="427"/>
                      <a:pt x="3053" y="979"/>
                      <a:pt x="22" y="1366"/>
                    </a:cubicBezTo>
                    <a:cubicBezTo>
                      <a:pt x="9" y="1367"/>
                      <a:pt x="0" y="1378"/>
                      <a:pt x="2" y="1390"/>
                    </a:cubicBezTo>
                    <a:cubicBezTo>
                      <a:pt x="3" y="1401"/>
                      <a:pt x="12" y="1409"/>
                      <a:pt x="23" y="1409"/>
                    </a:cubicBezTo>
                    <a:lnTo>
                      <a:pt x="26" y="1409"/>
                    </a:lnTo>
                    <a:cubicBezTo>
                      <a:pt x="3058" y="1022"/>
                      <a:pt x="7244" y="470"/>
                      <a:pt x="9965" y="43"/>
                    </a:cubicBezTo>
                    <a:cubicBezTo>
                      <a:pt x="9976" y="42"/>
                      <a:pt x="9985" y="31"/>
                      <a:pt x="9982" y="19"/>
                    </a:cubicBezTo>
                    <a:cubicBezTo>
                      <a:pt x="9981" y="8"/>
                      <a:pt x="9972" y="0"/>
                      <a:pt x="9961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972;p38">
                <a:extLst>
                  <a:ext uri="{FF2B5EF4-FFF2-40B4-BE49-F238E27FC236}">
                    <a16:creationId xmlns:a16="http://schemas.microsoft.com/office/drawing/2014/main" id="{481EB029-BB97-FBF6-9296-2CBC2F703FA2}"/>
                  </a:ext>
                </a:extLst>
              </p:cNvPr>
              <p:cNvSpPr/>
              <p:nvPr/>
            </p:nvSpPr>
            <p:spPr>
              <a:xfrm>
                <a:off x="3346475" y="2915025"/>
                <a:ext cx="2997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923" extrusionOk="0">
                    <a:moveTo>
                      <a:pt x="341" y="56"/>
                    </a:moveTo>
                    <a:cubicBezTo>
                      <a:pt x="386" y="56"/>
                      <a:pt x="428" y="68"/>
                      <a:pt x="467" y="92"/>
                    </a:cubicBezTo>
                    <a:lnTo>
                      <a:pt x="1008" y="446"/>
                    </a:lnTo>
                    <a:cubicBezTo>
                      <a:pt x="1014" y="449"/>
                      <a:pt x="1020" y="453"/>
                      <a:pt x="1025" y="458"/>
                    </a:cubicBezTo>
                    <a:cubicBezTo>
                      <a:pt x="1113" y="528"/>
                      <a:pt x="1138" y="650"/>
                      <a:pt x="1084" y="750"/>
                    </a:cubicBezTo>
                    <a:cubicBezTo>
                      <a:pt x="1043" y="825"/>
                      <a:pt x="963" y="869"/>
                      <a:pt x="882" y="869"/>
                    </a:cubicBezTo>
                    <a:cubicBezTo>
                      <a:pt x="850" y="869"/>
                      <a:pt x="817" y="862"/>
                      <a:pt x="786" y="848"/>
                    </a:cubicBezTo>
                    <a:lnTo>
                      <a:pt x="199" y="577"/>
                    </a:lnTo>
                    <a:cubicBezTo>
                      <a:pt x="139" y="550"/>
                      <a:pt x="97" y="501"/>
                      <a:pt x="77" y="439"/>
                    </a:cubicBezTo>
                    <a:cubicBezTo>
                      <a:pt x="57" y="378"/>
                      <a:pt x="63" y="313"/>
                      <a:pt x="94" y="256"/>
                    </a:cubicBezTo>
                    <a:lnTo>
                      <a:pt x="139" y="175"/>
                    </a:lnTo>
                    <a:cubicBezTo>
                      <a:pt x="170" y="118"/>
                      <a:pt x="222" y="79"/>
                      <a:pt x="285" y="62"/>
                    </a:cubicBezTo>
                    <a:cubicBezTo>
                      <a:pt x="303" y="57"/>
                      <a:pt x="323" y="56"/>
                      <a:pt x="341" y="56"/>
                    </a:cubicBezTo>
                    <a:close/>
                    <a:moveTo>
                      <a:pt x="342" y="1"/>
                    </a:moveTo>
                    <a:cubicBezTo>
                      <a:pt x="319" y="1"/>
                      <a:pt x="296" y="4"/>
                      <a:pt x="272" y="10"/>
                    </a:cubicBezTo>
                    <a:cubicBezTo>
                      <a:pt x="196" y="28"/>
                      <a:pt x="130" y="79"/>
                      <a:pt x="92" y="147"/>
                    </a:cubicBezTo>
                    <a:lnTo>
                      <a:pt x="46" y="230"/>
                    </a:lnTo>
                    <a:cubicBezTo>
                      <a:pt x="8" y="300"/>
                      <a:pt x="0" y="380"/>
                      <a:pt x="25" y="456"/>
                    </a:cubicBezTo>
                    <a:cubicBezTo>
                      <a:pt x="49" y="531"/>
                      <a:pt x="104" y="592"/>
                      <a:pt x="176" y="626"/>
                    </a:cubicBezTo>
                    <a:lnTo>
                      <a:pt x="763" y="897"/>
                    </a:lnTo>
                    <a:cubicBezTo>
                      <a:pt x="801" y="913"/>
                      <a:pt x="841" y="923"/>
                      <a:pt x="881" y="923"/>
                    </a:cubicBezTo>
                    <a:cubicBezTo>
                      <a:pt x="982" y="923"/>
                      <a:pt x="1080" y="869"/>
                      <a:pt x="1132" y="776"/>
                    </a:cubicBezTo>
                    <a:cubicBezTo>
                      <a:pt x="1199" y="654"/>
                      <a:pt x="1168" y="502"/>
                      <a:pt x="1058" y="415"/>
                    </a:cubicBezTo>
                    <a:cubicBezTo>
                      <a:pt x="1052" y="410"/>
                      <a:pt x="1045" y="404"/>
                      <a:pt x="1037" y="400"/>
                    </a:cubicBezTo>
                    <a:lnTo>
                      <a:pt x="496" y="47"/>
                    </a:lnTo>
                    <a:cubicBezTo>
                      <a:pt x="450" y="17"/>
                      <a:pt x="396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973;p38">
                <a:extLst>
                  <a:ext uri="{FF2B5EF4-FFF2-40B4-BE49-F238E27FC236}">
                    <a16:creationId xmlns:a16="http://schemas.microsoft.com/office/drawing/2014/main" id="{D468FA9C-8EF5-847E-8EC4-D6116FA34AE2}"/>
                  </a:ext>
                </a:extLst>
              </p:cNvPr>
              <p:cNvSpPr/>
              <p:nvPr/>
            </p:nvSpPr>
            <p:spPr>
              <a:xfrm>
                <a:off x="3353725" y="2900700"/>
                <a:ext cx="30875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079" extrusionOk="0">
                    <a:moveTo>
                      <a:pt x="378" y="54"/>
                    </a:moveTo>
                    <a:cubicBezTo>
                      <a:pt x="440" y="54"/>
                      <a:pt x="499" y="77"/>
                      <a:pt x="545" y="118"/>
                    </a:cubicBezTo>
                    <a:lnTo>
                      <a:pt x="1065" y="586"/>
                    </a:lnTo>
                    <a:cubicBezTo>
                      <a:pt x="1161" y="673"/>
                      <a:pt x="1175" y="823"/>
                      <a:pt x="1094" y="927"/>
                    </a:cubicBezTo>
                    <a:cubicBezTo>
                      <a:pt x="1045" y="990"/>
                      <a:pt x="972" y="1024"/>
                      <a:pt x="897" y="1024"/>
                    </a:cubicBezTo>
                    <a:cubicBezTo>
                      <a:pt x="852" y="1024"/>
                      <a:pt x="806" y="1012"/>
                      <a:pt x="765" y="987"/>
                    </a:cubicBezTo>
                    <a:cubicBezTo>
                      <a:pt x="762" y="985"/>
                      <a:pt x="761" y="983"/>
                      <a:pt x="758" y="982"/>
                    </a:cubicBezTo>
                    <a:lnTo>
                      <a:pt x="177" y="595"/>
                    </a:lnTo>
                    <a:cubicBezTo>
                      <a:pt x="117" y="555"/>
                      <a:pt x="79" y="496"/>
                      <a:pt x="68" y="425"/>
                    </a:cubicBezTo>
                    <a:cubicBezTo>
                      <a:pt x="56" y="357"/>
                      <a:pt x="73" y="288"/>
                      <a:pt x="117" y="231"/>
                    </a:cubicBezTo>
                    <a:lnTo>
                      <a:pt x="180" y="152"/>
                    </a:lnTo>
                    <a:cubicBezTo>
                      <a:pt x="223" y="95"/>
                      <a:pt x="285" y="62"/>
                      <a:pt x="356" y="55"/>
                    </a:cubicBezTo>
                    <a:cubicBezTo>
                      <a:pt x="363" y="54"/>
                      <a:pt x="371" y="54"/>
                      <a:pt x="378" y="54"/>
                    </a:cubicBezTo>
                    <a:close/>
                    <a:moveTo>
                      <a:pt x="379" y="1"/>
                    </a:moveTo>
                    <a:cubicBezTo>
                      <a:pt x="369" y="1"/>
                      <a:pt x="360" y="1"/>
                      <a:pt x="351" y="2"/>
                    </a:cubicBezTo>
                    <a:cubicBezTo>
                      <a:pt x="267" y="10"/>
                      <a:pt x="189" y="52"/>
                      <a:pt x="137" y="118"/>
                    </a:cubicBezTo>
                    <a:lnTo>
                      <a:pt x="74" y="199"/>
                    </a:lnTo>
                    <a:cubicBezTo>
                      <a:pt x="22" y="265"/>
                      <a:pt x="1" y="352"/>
                      <a:pt x="15" y="435"/>
                    </a:cubicBezTo>
                    <a:cubicBezTo>
                      <a:pt x="28" y="519"/>
                      <a:pt x="74" y="592"/>
                      <a:pt x="146" y="639"/>
                    </a:cubicBezTo>
                    <a:lnTo>
                      <a:pt x="729" y="1026"/>
                    </a:lnTo>
                    <a:lnTo>
                      <a:pt x="738" y="1032"/>
                    </a:lnTo>
                    <a:cubicBezTo>
                      <a:pt x="787" y="1063"/>
                      <a:pt x="842" y="1078"/>
                      <a:pt x="897" y="1078"/>
                    </a:cubicBezTo>
                    <a:cubicBezTo>
                      <a:pt x="987" y="1078"/>
                      <a:pt x="1077" y="1037"/>
                      <a:pt x="1137" y="959"/>
                    </a:cubicBezTo>
                    <a:cubicBezTo>
                      <a:pt x="1235" y="834"/>
                      <a:pt x="1219" y="652"/>
                      <a:pt x="1100" y="546"/>
                    </a:cubicBezTo>
                    <a:lnTo>
                      <a:pt x="582" y="78"/>
                    </a:lnTo>
                    <a:cubicBezTo>
                      <a:pt x="526" y="28"/>
                      <a:pt x="453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974;p38">
                <a:extLst>
                  <a:ext uri="{FF2B5EF4-FFF2-40B4-BE49-F238E27FC236}">
                    <a16:creationId xmlns:a16="http://schemas.microsoft.com/office/drawing/2014/main" id="{A4C38D84-FFCC-6D95-EC10-1D8DD61118D2}"/>
                  </a:ext>
                </a:extLst>
              </p:cNvPr>
              <p:cNvSpPr/>
              <p:nvPr/>
            </p:nvSpPr>
            <p:spPr>
              <a:xfrm>
                <a:off x="3364750" y="2888275"/>
                <a:ext cx="291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161" extrusionOk="0">
                    <a:moveTo>
                      <a:pt x="398" y="54"/>
                    </a:moveTo>
                    <a:cubicBezTo>
                      <a:pt x="469" y="59"/>
                      <a:pt x="534" y="91"/>
                      <a:pt x="580" y="146"/>
                    </a:cubicBezTo>
                    <a:lnTo>
                      <a:pt x="1037" y="688"/>
                    </a:lnTo>
                    <a:cubicBezTo>
                      <a:pt x="1064" y="721"/>
                      <a:pt x="1083" y="760"/>
                      <a:pt x="1092" y="802"/>
                    </a:cubicBezTo>
                    <a:cubicBezTo>
                      <a:pt x="1109" y="887"/>
                      <a:pt x="1083" y="974"/>
                      <a:pt x="1020" y="1036"/>
                    </a:cubicBezTo>
                    <a:cubicBezTo>
                      <a:pt x="970" y="1083"/>
                      <a:pt x="906" y="1107"/>
                      <a:pt x="841" y="1107"/>
                    </a:cubicBezTo>
                    <a:cubicBezTo>
                      <a:pt x="781" y="1107"/>
                      <a:pt x="720" y="1086"/>
                      <a:pt x="671" y="1043"/>
                    </a:cubicBezTo>
                    <a:lnTo>
                      <a:pt x="141" y="572"/>
                    </a:lnTo>
                    <a:cubicBezTo>
                      <a:pt x="87" y="525"/>
                      <a:pt x="57" y="459"/>
                      <a:pt x="55" y="387"/>
                    </a:cubicBezTo>
                    <a:cubicBezTo>
                      <a:pt x="54" y="315"/>
                      <a:pt x="81" y="248"/>
                      <a:pt x="133" y="199"/>
                    </a:cubicBezTo>
                    <a:lnTo>
                      <a:pt x="207" y="127"/>
                    </a:lnTo>
                    <a:cubicBezTo>
                      <a:pt x="255" y="80"/>
                      <a:pt x="318" y="54"/>
                      <a:pt x="384" y="54"/>
                    </a:cubicBezTo>
                    <a:close/>
                    <a:moveTo>
                      <a:pt x="389" y="0"/>
                    </a:moveTo>
                    <a:cubicBezTo>
                      <a:pt x="307" y="0"/>
                      <a:pt x="228" y="31"/>
                      <a:pt x="168" y="88"/>
                    </a:cubicBezTo>
                    <a:lnTo>
                      <a:pt x="95" y="161"/>
                    </a:lnTo>
                    <a:cubicBezTo>
                      <a:pt x="34" y="221"/>
                      <a:pt x="0" y="303"/>
                      <a:pt x="2" y="389"/>
                    </a:cubicBezTo>
                    <a:cubicBezTo>
                      <a:pt x="3" y="474"/>
                      <a:pt x="41" y="557"/>
                      <a:pt x="106" y="614"/>
                    </a:cubicBezTo>
                    <a:lnTo>
                      <a:pt x="636" y="1083"/>
                    </a:lnTo>
                    <a:cubicBezTo>
                      <a:pt x="694" y="1135"/>
                      <a:pt x="768" y="1161"/>
                      <a:pt x="841" y="1161"/>
                    </a:cubicBezTo>
                    <a:cubicBezTo>
                      <a:pt x="919" y="1161"/>
                      <a:pt x="997" y="1132"/>
                      <a:pt x="1057" y="1074"/>
                    </a:cubicBezTo>
                    <a:cubicBezTo>
                      <a:pt x="1133" y="1000"/>
                      <a:pt x="1165" y="895"/>
                      <a:pt x="1145" y="791"/>
                    </a:cubicBezTo>
                    <a:cubicBezTo>
                      <a:pt x="1135" y="740"/>
                      <a:pt x="1112" y="693"/>
                      <a:pt x="1078" y="653"/>
                    </a:cubicBezTo>
                    <a:lnTo>
                      <a:pt x="621" y="111"/>
                    </a:lnTo>
                    <a:cubicBezTo>
                      <a:pt x="566" y="45"/>
                      <a:pt x="486" y="5"/>
                      <a:pt x="401" y="1"/>
                    </a:cubicBezTo>
                    <a:cubicBezTo>
                      <a:pt x="397" y="0"/>
                      <a:pt x="393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975;p38">
                <a:extLst>
                  <a:ext uri="{FF2B5EF4-FFF2-40B4-BE49-F238E27FC236}">
                    <a16:creationId xmlns:a16="http://schemas.microsoft.com/office/drawing/2014/main" id="{D2BD0F4C-8F6F-CD5C-9F73-B6345099FAD2}"/>
                  </a:ext>
                </a:extLst>
              </p:cNvPr>
              <p:cNvSpPr/>
              <p:nvPr/>
            </p:nvSpPr>
            <p:spPr>
              <a:xfrm>
                <a:off x="3373100" y="2886875"/>
                <a:ext cx="5197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3263" extrusionOk="0">
                    <a:moveTo>
                      <a:pt x="1274" y="0"/>
                    </a:moveTo>
                    <a:cubicBezTo>
                      <a:pt x="1257" y="0"/>
                      <a:pt x="1241" y="2"/>
                      <a:pt x="1224" y="5"/>
                    </a:cubicBezTo>
                    <a:cubicBezTo>
                      <a:pt x="1197" y="9"/>
                      <a:pt x="1169" y="18"/>
                      <a:pt x="1141" y="34"/>
                    </a:cubicBezTo>
                    <a:lnTo>
                      <a:pt x="539" y="355"/>
                    </a:lnTo>
                    <a:lnTo>
                      <a:pt x="243" y="512"/>
                    </a:lnTo>
                    <a:lnTo>
                      <a:pt x="241" y="512"/>
                    </a:lnTo>
                    <a:lnTo>
                      <a:pt x="220" y="524"/>
                    </a:lnTo>
                    <a:cubicBezTo>
                      <a:pt x="210" y="529"/>
                      <a:pt x="204" y="535"/>
                      <a:pt x="197" y="541"/>
                    </a:cubicBezTo>
                    <a:cubicBezTo>
                      <a:pt x="168" y="572"/>
                      <a:pt x="160" y="619"/>
                      <a:pt x="184" y="657"/>
                    </a:cubicBezTo>
                    <a:lnTo>
                      <a:pt x="206" y="689"/>
                    </a:lnTo>
                    <a:cubicBezTo>
                      <a:pt x="290" y="823"/>
                      <a:pt x="434" y="899"/>
                      <a:pt x="584" y="899"/>
                    </a:cubicBezTo>
                    <a:cubicBezTo>
                      <a:pt x="643" y="899"/>
                      <a:pt x="703" y="887"/>
                      <a:pt x="761" y="862"/>
                    </a:cubicBezTo>
                    <a:lnTo>
                      <a:pt x="1082" y="726"/>
                    </a:lnTo>
                    <a:lnTo>
                      <a:pt x="1325" y="1179"/>
                    </a:lnTo>
                    <a:cubicBezTo>
                      <a:pt x="1325" y="1179"/>
                      <a:pt x="1" y="1816"/>
                      <a:pt x="807" y="3263"/>
                    </a:cubicBezTo>
                    <a:lnTo>
                      <a:pt x="1907" y="1935"/>
                    </a:lnTo>
                    <a:cubicBezTo>
                      <a:pt x="1907" y="1935"/>
                      <a:pt x="1935" y="1850"/>
                      <a:pt x="1964" y="1714"/>
                    </a:cubicBezTo>
                    <a:cubicBezTo>
                      <a:pt x="2079" y="1173"/>
                      <a:pt x="1930" y="608"/>
                      <a:pt x="1568" y="191"/>
                    </a:cubicBezTo>
                    <a:lnTo>
                      <a:pt x="1487" y="98"/>
                    </a:lnTo>
                    <a:cubicBezTo>
                      <a:pt x="1433" y="33"/>
                      <a:pt x="1354" y="0"/>
                      <a:pt x="127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976;p38">
                <a:extLst>
                  <a:ext uri="{FF2B5EF4-FFF2-40B4-BE49-F238E27FC236}">
                    <a16:creationId xmlns:a16="http://schemas.microsoft.com/office/drawing/2014/main" id="{381BD0A0-7E9E-8D6A-8506-4167F2DC81E9}"/>
                  </a:ext>
                </a:extLst>
              </p:cNvPr>
              <p:cNvSpPr/>
              <p:nvPr/>
            </p:nvSpPr>
            <p:spPr>
              <a:xfrm>
                <a:off x="3376350" y="2886175"/>
                <a:ext cx="464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430" extrusionOk="0">
                    <a:moveTo>
                      <a:pt x="1141" y="1"/>
                    </a:moveTo>
                    <a:cubicBezTo>
                      <a:pt x="1124" y="1"/>
                      <a:pt x="1107" y="2"/>
                      <a:pt x="1089" y="5"/>
                    </a:cubicBezTo>
                    <a:cubicBezTo>
                      <a:pt x="1057" y="11"/>
                      <a:pt x="1027" y="22"/>
                      <a:pt x="999" y="37"/>
                    </a:cubicBezTo>
                    <a:lnTo>
                      <a:pt x="401" y="355"/>
                    </a:lnTo>
                    <a:lnTo>
                      <a:pt x="77" y="528"/>
                    </a:lnTo>
                    <a:cubicBezTo>
                      <a:pt x="67" y="534"/>
                      <a:pt x="57" y="542"/>
                      <a:pt x="48" y="549"/>
                    </a:cubicBezTo>
                    <a:cubicBezTo>
                      <a:pt x="9" y="591"/>
                      <a:pt x="1" y="652"/>
                      <a:pt x="31" y="699"/>
                    </a:cubicBezTo>
                    <a:lnTo>
                      <a:pt x="53" y="733"/>
                    </a:lnTo>
                    <a:cubicBezTo>
                      <a:pt x="143" y="874"/>
                      <a:pt x="295" y="954"/>
                      <a:pt x="453" y="954"/>
                    </a:cubicBezTo>
                    <a:cubicBezTo>
                      <a:pt x="516" y="954"/>
                      <a:pt x="580" y="941"/>
                      <a:pt x="642" y="915"/>
                    </a:cubicBezTo>
                    <a:lnTo>
                      <a:pt x="940" y="788"/>
                    </a:lnTo>
                    <a:lnTo>
                      <a:pt x="1158" y="1196"/>
                    </a:lnTo>
                    <a:cubicBezTo>
                      <a:pt x="1111" y="1220"/>
                      <a:pt x="1004" y="1285"/>
                      <a:pt x="883" y="1389"/>
                    </a:cubicBezTo>
                    <a:lnTo>
                      <a:pt x="918" y="1430"/>
                    </a:lnTo>
                    <a:cubicBezTo>
                      <a:pt x="1073" y="1297"/>
                      <a:pt x="1206" y="1233"/>
                      <a:pt x="1207" y="1231"/>
                    </a:cubicBezTo>
                    <a:lnTo>
                      <a:pt x="1232" y="1219"/>
                    </a:lnTo>
                    <a:lnTo>
                      <a:pt x="964" y="719"/>
                    </a:lnTo>
                    <a:lnTo>
                      <a:pt x="620" y="866"/>
                    </a:lnTo>
                    <a:cubicBezTo>
                      <a:pt x="566" y="889"/>
                      <a:pt x="509" y="900"/>
                      <a:pt x="453" y="900"/>
                    </a:cubicBezTo>
                    <a:cubicBezTo>
                      <a:pt x="313" y="900"/>
                      <a:pt x="178" y="830"/>
                      <a:pt x="99" y="704"/>
                    </a:cubicBezTo>
                    <a:lnTo>
                      <a:pt x="77" y="672"/>
                    </a:lnTo>
                    <a:cubicBezTo>
                      <a:pt x="61" y="644"/>
                      <a:pt x="64" y="610"/>
                      <a:pt x="87" y="589"/>
                    </a:cubicBezTo>
                    <a:cubicBezTo>
                      <a:pt x="91" y="583"/>
                      <a:pt x="97" y="580"/>
                      <a:pt x="103" y="577"/>
                    </a:cubicBezTo>
                    <a:lnTo>
                      <a:pt x="1025" y="85"/>
                    </a:lnTo>
                    <a:cubicBezTo>
                      <a:pt x="1048" y="72"/>
                      <a:pt x="1073" y="63"/>
                      <a:pt x="1099" y="59"/>
                    </a:cubicBezTo>
                    <a:cubicBezTo>
                      <a:pt x="1113" y="56"/>
                      <a:pt x="1128" y="55"/>
                      <a:pt x="1142" y="55"/>
                    </a:cubicBezTo>
                    <a:cubicBezTo>
                      <a:pt x="1216" y="55"/>
                      <a:pt x="1287" y="86"/>
                      <a:pt x="1336" y="143"/>
                    </a:cubicBezTo>
                    <a:lnTo>
                      <a:pt x="1417" y="236"/>
                    </a:lnTo>
                    <a:cubicBezTo>
                      <a:pt x="1606" y="454"/>
                      <a:pt x="1739" y="719"/>
                      <a:pt x="1802" y="1000"/>
                    </a:cubicBezTo>
                    <a:lnTo>
                      <a:pt x="1855" y="990"/>
                    </a:lnTo>
                    <a:cubicBezTo>
                      <a:pt x="1790" y="699"/>
                      <a:pt x="1652" y="427"/>
                      <a:pt x="1458" y="201"/>
                    </a:cubicBezTo>
                    <a:lnTo>
                      <a:pt x="1377" y="107"/>
                    </a:lnTo>
                    <a:cubicBezTo>
                      <a:pt x="1318" y="40"/>
                      <a:pt x="1231" y="1"/>
                      <a:pt x="1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977;p38">
                <a:extLst>
                  <a:ext uri="{FF2B5EF4-FFF2-40B4-BE49-F238E27FC236}">
                    <a16:creationId xmlns:a16="http://schemas.microsoft.com/office/drawing/2014/main" id="{6E2720E2-E340-D28A-C96B-488ACBDEA57F}"/>
                  </a:ext>
                </a:extLst>
              </p:cNvPr>
              <p:cNvSpPr/>
              <p:nvPr/>
            </p:nvSpPr>
            <p:spPr>
              <a:xfrm>
                <a:off x="2974500" y="2561175"/>
                <a:ext cx="1569875" cy="1016150"/>
              </a:xfrm>
              <a:custGeom>
                <a:avLst/>
                <a:gdLst/>
                <a:ahLst/>
                <a:cxnLst/>
                <a:rect l="l" t="t" r="r" b="b"/>
                <a:pathLst>
                  <a:path w="62795" h="40646" extrusionOk="0">
                    <a:moveTo>
                      <a:pt x="38953" y="55"/>
                    </a:moveTo>
                    <a:cubicBezTo>
                      <a:pt x="40095" y="55"/>
                      <a:pt x="41211" y="574"/>
                      <a:pt x="42199" y="1568"/>
                    </a:cubicBezTo>
                    <a:cubicBezTo>
                      <a:pt x="42280" y="1650"/>
                      <a:pt x="42356" y="1739"/>
                      <a:pt x="42428" y="1834"/>
                    </a:cubicBezTo>
                    <a:lnTo>
                      <a:pt x="42454" y="1867"/>
                    </a:lnTo>
                    <a:lnTo>
                      <a:pt x="42474" y="1829"/>
                    </a:lnTo>
                    <a:cubicBezTo>
                      <a:pt x="42641" y="1515"/>
                      <a:pt x="42878" y="1175"/>
                      <a:pt x="43037" y="1175"/>
                    </a:cubicBezTo>
                    <a:cubicBezTo>
                      <a:pt x="43053" y="1175"/>
                      <a:pt x="43068" y="1178"/>
                      <a:pt x="43083" y="1185"/>
                    </a:cubicBezTo>
                    <a:cubicBezTo>
                      <a:pt x="43116" y="1204"/>
                      <a:pt x="43134" y="1227"/>
                      <a:pt x="43139" y="1260"/>
                    </a:cubicBezTo>
                    <a:cubicBezTo>
                      <a:pt x="43160" y="1392"/>
                      <a:pt x="42965" y="1629"/>
                      <a:pt x="42847" y="1749"/>
                    </a:cubicBezTo>
                    <a:lnTo>
                      <a:pt x="42749" y="1847"/>
                    </a:lnTo>
                    <a:lnTo>
                      <a:pt x="42749" y="1847"/>
                    </a:lnTo>
                    <a:lnTo>
                      <a:pt x="42876" y="1794"/>
                    </a:lnTo>
                    <a:cubicBezTo>
                      <a:pt x="42924" y="1773"/>
                      <a:pt x="42986" y="1755"/>
                      <a:pt x="43044" y="1755"/>
                    </a:cubicBezTo>
                    <a:cubicBezTo>
                      <a:pt x="43073" y="1755"/>
                      <a:pt x="43101" y="1760"/>
                      <a:pt x="43125" y="1771"/>
                    </a:cubicBezTo>
                    <a:cubicBezTo>
                      <a:pt x="43160" y="1788"/>
                      <a:pt x="43185" y="1818"/>
                      <a:pt x="43199" y="1864"/>
                    </a:cubicBezTo>
                    <a:cubicBezTo>
                      <a:pt x="43205" y="1886"/>
                      <a:pt x="43202" y="1904"/>
                      <a:pt x="43190" y="1924"/>
                    </a:cubicBezTo>
                    <a:cubicBezTo>
                      <a:pt x="43142" y="2005"/>
                      <a:pt x="42953" y="2084"/>
                      <a:pt x="42671" y="2142"/>
                    </a:cubicBezTo>
                    <a:lnTo>
                      <a:pt x="42636" y="2150"/>
                    </a:lnTo>
                    <a:lnTo>
                      <a:pt x="42654" y="2182"/>
                    </a:lnTo>
                    <a:cubicBezTo>
                      <a:pt x="43037" y="2876"/>
                      <a:pt x="43197" y="3806"/>
                      <a:pt x="43107" y="4798"/>
                    </a:cubicBezTo>
                    <a:lnTo>
                      <a:pt x="43086" y="5032"/>
                    </a:lnTo>
                    <a:lnTo>
                      <a:pt x="43087" y="5029"/>
                    </a:lnTo>
                    <a:lnTo>
                      <a:pt x="43087" y="5029"/>
                    </a:lnTo>
                    <a:cubicBezTo>
                      <a:pt x="43047" y="5344"/>
                      <a:pt x="42936" y="5952"/>
                      <a:pt x="42616" y="6674"/>
                    </a:cubicBezTo>
                    <a:lnTo>
                      <a:pt x="42596" y="6718"/>
                    </a:lnTo>
                    <a:lnTo>
                      <a:pt x="42645" y="6712"/>
                    </a:lnTo>
                    <a:cubicBezTo>
                      <a:pt x="42742" y="6698"/>
                      <a:pt x="42846" y="6691"/>
                      <a:pt x="42956" y="6691"/>
                    </a:cubicBezTo>
                    <a:cubicBezTo>
                      <a:pt x="43799" y="6691"/>
                      <a:pt x="45002" y="7099"/>
                      <a:pt x="45937" y="7966"/>
                    </a:cubicBezTo>
                    <a:cubicBezTo>
                      <a:pt x="46541" y="8525"/>
                      <a:pt x="47244" y="9481"/>
                      <a:pt x="47155" y="10845"/>
                    </a:cubicBezTo>
                    <a:cubicBezTo>
                      <a:pt x="47131" y="11219"/>
                      <a:pt x="47047" y="11605"/>
                      <a:pt x="46905" y="11993"/>
                    </a:cubicBezTo>
                    <a:cubicBezTo>
                      <a:pt x="46755" y="12407"/>
                      <a:pt x="46535" y="12832"/>
                      <a:pt x="46252" y="13257"/>
                    </a:cubicBezTo>
                    <a:lnTo>
                      <a:pt x="46235" y="13282"/>
                    </a:lnTo>
                    <a:lnTo>
                      <a:pt x="46261" y="13295"/>
                    </a:lnTo>
                    <a:cubicBezTo>
                      <a:pt x="46486" y="13416"/>
                      <a:pt x="46605" y="13488"/>
                      <a:pt x="46607" y="13490"/>
                    </a:cubicBezTo>
                    <a:lnTo>
                      <a:pt x="46610" y="13491"/>
                    </a:lnTo>
                    <a:cubicBezTo>
                      <a:pt x="49050" y="14587"/>
                      <a:pt x="50793" y="20019"/>
                      <a:pt x="52066" y="23985"/>
                    </a:cubicBezTo>
                    <a:cubicBezTo>
                      <a:pt x="52332" y="24814"/>
                      <a:pt x="52583" y="25598"/>
                      <a:pt x="52817" y="26265"/>
                    </a:cubicBezTo>
                    <a:cubicBezTo>
                      <a:pt x="54153" y="30095"/>
                      <a:pt x="56656" y="34634"/>
                      <a:pt x="57119" y="34976"/>
                    </a:cubicBezTo>
                    <a:cubicBezTo>
                      <a:pt x="57448" y="35218"/>
                      <a:pt x="57717" y="35773"/>
                      <a:pt x="57653" y="36074"/>
                    </a:cubicBezTo>
                    <a:cubicBezTo>
                      <a:pt x="57630" y="36184"/>
                      <a:pt x="57564" y="36253"/>
                      <a:pt x="57459" y="36277"/>
                    </a:cubicBezTo>
                    <a:lnTo>
                      <a:pt x="57428" y="36284"/>
                    </a:lnTo>
                    <a:lnTo>
                      <a:pt x="58559" y="38979"/>
                    </a:lnTo>
                    <a:lnTo>
                      <a:pt x="58568" y="38983"/>
                    </a:lnTo>
                    <a:cubicBezTo>
                      <a:pt x="59912" y="39743"/>
                      <a:pt x="61227" y="39762"/>
                      <a:pt x="61934" y="39771"/>
                    </a:cubicBezTo>
                    <a:cubicBezTo>
                      <a:pt x="62198" y="39775"/>
                      <a:pt x="62388" y="39778"/>
                      <a:pt x="62449" y="39817"/>
                    </a:cubicBezTo>
                    <a:cubicBezTo>
                      <a:pt x="62475" y="39834"/>
                      <a:pt x="62496" y="39853"/>
                      <a:pt x="62513" y="39875"/>
                    </a:cubicBezTo>
                    <a:cubicBezTo>
                      <a:pt x="62515" y="39878"/>
                      <a:pt x="62518" y="39879"/>
                      <a:pt x="62519" y="39882"/>
                    </a:cubicBezTo>
                    <a:lnTo>
                      <a:pt x="62525" y="39892"/>
                    </a:lnTo>
                    <a:lnTo>
                      <a:pt x="62537" y="39895"/>
                    </a:lnTo>
                    <a:cubicBezTo>
                      <a:pt x="62623" y="39908"/>
                      <a:pt x="62686" y="39971"/>
                      <a:pt x="62724" y="40081"/>
                    </a:cubicBezTo>
                    <a:cubicBezTo>
                      <a:pt x="62739" y="40124"/>
                      <a:pt x="62732" y="40168"/>
                      <a:pt x="62706" y="40205"/>
                    </a:cubicBezTo>
                    <a:cubicBezTo>
                      <a:pt x="62681" y="40242"/>
                      <a:pt x="62640" y="40262"/>
                      <a:pt x="62596" y="40262"/>
                    </a:cubicBezTo>
                    <a:lnTo>
                      <a:pt x="56856" y="40262"/>
                    </a:lnTo>
                    <a:cubicBezTo>
                      <a:pt x="56486" y="39838"/>
                      <a:pt x="56541" y="39361"/>
                      <a:pt x="56656" y="38909"/>
                    </a:cubicBezTo>
                    <a:lnTo>
                      <a:pt x="56659" y="38898"/>
                    </a:lnTo>
                    <a:lnTo>
                      <a:pt x="56654" y="38889"/>
                    </a:lnTo>
                    <a:cubicBezTo>
                      <a:pt x="56512" y="38609"/>
                      <a:pt x="56190" y="37994"/>
                      <a:pt x="55696" y="37062"/>
                    </a:cubicBezTo>
                    <a:lnTo>
                      <a:pt x="55688" y="37048"/>
                    </a:lnTo>
                    <a:lnTo>
                      <a:pt x="55673" y="37048"/>
                    </a:lnTo>
                    <a:cubicBezTo>
                      <a:pt x="54795" y="37017"/>
                      <a:pt x="54074" y="36903"/>
                      <a:pt x="53526" y="36707"/>
                    </a:cubicBezTo>
                    <a:cubicBezTo>
                      <a:pt x="53049" y="36536"/>
                      <a:pt x="52690" y="36297"/>
                      <a:pt x="52461" y="35999"/>
                    </a:cubicBezTo>
                    <a:cubicBezTo>
                      <a:pt x="51944" y="35325"/>
                      <a:pt x="52150" y="34435"/>
                      <a:pt x="52302" y="33787"/>
                    </a:cubicBezTo>
                    <a:cubicBezTo>
                      <a:pt x="52328" y="33675"/>
                      <a:pt x="52352" y="33570"/>
                      <a:pt x="52372" y="33472"/>
                    </a:cubicBezTo>
                    <a:lnTo>
                      <a:pt x="52373" y="33461"/>
                    </a:lnTo>
                    <a:lnTo>
                      <a:pt x="52367" y="33452"/>
                    </a:lnTo>
                    <a:cubicBezTo>
                      <a:pt x="52029" y="32889"/>
                      <a:pt x="51621" y="32253"/>
                      <a:pt x="51189" y="31579"/>
                    </a:cubicBezTo>
                    <a:cubicBezTo>
                      <a:pt x="50360" y="30286"/>
                      <a:pt x="49502" y="28950"/>
                      <a:pt x="49151" y="28147"/>
                    </a:cubicBezTo>
                    <a:cubicBezTo>
                      <a:pt x="48704" y="27130"/>
                      <a:pt x="48770" y="25896"/>
                      <a:pt x="48801" y="25542"/>
                    </a:cubicBezTo>
                    <a:lnTo>
                      <a:pt x="48802" y="25533"/>
                    </a:lnTo>
                    <a:lnTo>
                      <a:pt x="46674" y="22513"/>
                    </a:lnTo>
                    <a:cubicBezTo>
                      <a:pt x="46564" y="22377"/>
                      <a:pt x="46449" y="22233"/>
                      <a:pt x="46321" y="22076"/>
                    </a:cubicBezTo>
                    <a:cubicBezTo>
                      <a:pt x="46307" y="22059"/>
                      <a:pt x="46293" y="22041"/>
                      <a:pt x="46278" y="22024"/>
                    </a:cubicBezTo>
                    <a:lnTo>
                      <a:pt x="46067" y="21764"/>
                    </a:lnTo>
                    <a:lnTo>
                      <a:pt x="46055" y="21819"/>
                    </a:lnTo>
                    <a:cubicBezTo>
                      <a:pt x="45848" y="22776"/>
                      <a:pt x="45630" y="23903"/>
                      <a:pt x="45408" y="25169"/>
                    </a:cubicBezTo>
                    <a:lnTo>
                      <a:pt x="45408" y="25172"/>
                    </a:lnTo>
                    <a:lnTo>
                      <a:pt x="44932" y="28763"/>
                    </a:lnTo>
                    <a:lnTo>
                      <a:pt x="44931" y="28771"/>
                    </a:lnTo>
                    <a:lnTo>
                      <a:pt x="44934" y="28777"/>
                    </a:lnTo>
                    <a:cubicBezTo>
                      <a:pt x="45076" y="29141"/>
                      <a:pt x="45397" y="30034"/>
                      <a:pt x="45322" y="30455"/>
                    </a:cubicBezTo>
                    <a:cubicBezTo>
                      <a:pt x="45266" y="30780"/>
                      <a:pt x="44986" y="31033"/>
                      <a:pt x="44691" y="31302"/>
                    </a:cubicBezTo>
                    <a:cubicBezTo>
                      <a:pt x="44497" y="31480"/>
                      <a:pt x="44293" y="31663"/>
                      <a:pt x="44162" y="31871"/>
                    </a:cubicBezTo>
                    <a:lnTo>
                      <a:pt x="44151" y="31886"/>
                    </a:lnTo>
                    <a:lnTo>
                      <a:pt x="44162" y="31902"/>
                    </a:lnTo>
                    <a:cubicBezTo>
                      <a:pt x="44220" y="31987"/>
                      <a:pt x="44278" y="32075"/>
                      <a:pt x="44338" y="32168"/>
                    </a:cubicBezTo>
                    <a:cubicBezTo>
                      <a:pt x="44523" y="32431"/>
                      <a:pt x="44680" y="32720"/>
                      <a:pt x="44806" y="33032"/>
                    </a:cubicBezTo>
                    <a:cubicBezTo>
                      <a:pt x="45159" y="33842"/>
                      <a:pt x="45208" y="34536"/>
                      <a:pt x="44948" y="35099"/>
                    </a:cubicBezTo>
                    <a:cubicBezTo>
                      <a:pt x="44599" y="35854"/>
                      <a:pt x="43819" y="36097"/>
                      <a:pt x="43786" y="36108"/>
                    </a:cubicBezTo>
                    <a:lnTo>
                      <a:pt x="43763" y="36114"/>
                    </a:lnTo>
                    <a:lnTo>
                      <a:pt x="43769" y="36146"/>
                    </a:lnTo>
                    <a:cubicBezTo>
                      <a:pt x="43772" y="36167"/>
                      <a:pt x="43775" y="36189"/>
                      <a:pt x="43778" y="36210"/>
                    </a:cubicBezTo>
                    <a:cubicBezTo>
                      <a:pt x="43980" y="38014"/>
                      <a:pt x="43209" y="39106"/>
                      <a:pt x="42528" y="39704"/>
                    </a:cubicBezTo>
                    <a:cubicBezTo>
                      <a:pt x="41812" y="40330"/>
                      <a:pt x="41041" y="40561"/>
                      <a:pt x="40983" y="40578"/>
                    </a:cubicBezTo>
                    <a:lnTo>
                      <a:pt x="19926" y="40578"/>
                    </a:lnTo>
                    <a:cubicBezTo>
                      <a:pt x="19926" y="40578"/>
                      <a:pt x="19665" y="40581"/>
                      <a:pt x="19286" y="40584"/>
                    </a:cubicBezTo>
                    <a:cubicBezTo>
                      <a:pt x="18980" y="40586"/>
                      <a:pt x="18598" y="40587"/>
                      <a:pt x="18209" y="40590"/>
                    </a:cubicBezTo>
                    <a:cubicBezTo>
                      <a:pt x="17923" y="40590"/>
                      <a:pt x="17657" y="40592"/>
                      <a:pt x="17417" y="40592"/>
                    </a:cubicBezTo>
                    <a:lnTo>
                      <a:pt x="16109" y="40592"/>
                    </a:lnTo>
                    <a:cubicBezTo>
                      <a:pt x="16099" y="40592"/>
                      <a:pt x="16086" y="40590"/>
                      <a:pt x="16076" y="40589"/>
                    </a:cubicBezTo>
                    <a:cubicBezTo>
                      <a:pt x="15694" y="40543"/>
                      <a:pt x="15373" y="40263"/>
                      <a:pt x="15277" y="39893"/>
                    </a:cubicBezTo>
                    <a:cubicBezTo>
                      <a:pt x="15119" y="39286"/>
                      <a:pt x="15373" y="38725"/>
                      <a:pt x="15609" y="38569"/>
                    </a:cubicBezTo>
                    <a:cubicBezTo>
                      <a:pt x="15677" y="38523"/>
                      <a:pt x="15821" y="38500"/>
                      <a:pt x="16031" y="38500"/>
                    </a:cubicBezTo>
                    <a:lnTo>
                      <a:pt x="16031" y="38499"/>
                    </a:lnTo>
                    <a:cubicBezTo>
                      <a:pt x="16229" y="38499"/>
                      <a:pt x="16488" y="38520"/>
                      <a:pt x="16801" y="38562"/>
                    </a:cubicBezTo>
                    <a:lnTo>
                      <a:pt x="16826" y="38565"/>
                    </a:lnTo>
                    <a:lnTo>
                      <a:pt x="16832" y="38540"/>
                    </a:lnTo>
                    <a:cubicBezTo>
                      <a:pt x="16922" y="38170"/>
                      <a:pt x="17173" y="37866"/>
                      <a:pt x="17521" y="37707"/>
                    </a:cubicBezTo>
                    <a:lnTo>
                      <a:pt x="19016" y="37023"/>
                    </a:lnTo>
                    <a:lnTo>
                      <a:pt x="19020" y="37014"/>
                    </a:lnTo>
                    <a:cubicBezTo>
                      <a:pt x="19441" y="36120"/>
                      <a:pt x="20322" y="35490"/>
                      <a:pt x="21316" y="35369"/>
                    </a:cubicBezTo>
                    <a:cubicBezTo>
                      <a:pt x="22579" y="35215"/>
                      <a:pt x="24204" y="35013"/>
                      <a:pt x="25777" y="34811"/>
                    </a:cubicBezTo>
                    <a:lnTo>
                      <a:pt x="25828" y="34805"/>
                    </a:lnTo>
                    <a:lnTo>
                      <a:pt x="25794" y="34767"/>
                    </a:lnTo>
                    <a:cubicBezTo>
                      <a:pt x="25747" y="34712"/>
                      <a:pt x="25698" y="34655"/>
                      <a:pt x="25647" y="34600"/>
                    </a:cubicBezTo>
                    <a:cubicBezTo>
                      <a:pt x="25069" y="33943"/>
                      <a:pt x="24377" y="33166"/>
                      <a:pt x="23585" y="32296"/>
                    </a:cubicBezTo>
                    <a:lnTo>
                      <a:pt x="23580" y="32290"/>
                    </a:lnTo>
                    <a:cubicBezTo>
                      <a:pt x="23579" y="32289"/>
                      <a:pt x="23577" y="32287"/>
                      <a:pt x="23577" y="32287"/>
                    </a:cubicBezTo>
                    <a:lnTo>
                      <a:pt x="20411" y="28869"/>
                    </a:lnTo>
                    <a:lnTo>
                      <a:pt x="20392" y="28896"/>
                    </a:lnTo>
                    <a:cubicBezTo>
                      <a:pt x="20276" y="29067"/>
                      <a:pt x="19223" y="30584"/>
                      <a:pt x="18183" y="31295"/>
                    </a:cubicBezTo>
                    <a:cubicBezTo>
                      <a:pt x="17530" y="31743"/>
                      <a:pt x="15439" y="33353"/>
                      <a:pt x="13690" y="34706"/>
                    </a:cubicBezTo>
                    <a:cubicBezTo>
                      <a:pt x="13364" y="34960"/>
                      <a:pt x="13049" y="35203"/>
                      <a:pt x="12754" y="35432"/>
                    </a:cubicBezTo>
                    <a:cubicBezTo>
                      <a:pt x="11952" y="36054"/>
                      <a:pt x="11316" y="36546"/>
                      <a:pt x="11051" y="36747"/>
                    </a:cubicBezTo>
                    <a:lnTo>
                      <a:pt x="11045" y="36751"/>
                    </a:lnTo>
                    <a:lnTo>
                      <a:pt x="11042" y="36757"/>
                    </a:lnTo>
                    <a:cubicBezTo>
                      <a:pt x="10877" y="37176"/>
                      <a:pt x="10212" y="38158"/>
                      <a:pt x="10175" y="38213"/>
                    </a:cubicBezTo>
                    <a:cubicBezTo>
                      <a:pt x="10163" y="38224"/>
                      <a:pt x="10095" y="38283"/>
                      <a:pt x="9926" y="38373"/>
                    </a:cubicBezTo>
                    <a:cubicBezTo>
                      <a:pt x="9751" y="38467"/>
                      <a:pt x="9433" y="38612"/>
                      <a:pt x="8904" y="38776"/>
                    </a:cubicBezTo>
                    <a:cubicBezTo>
                      <a:pt x="8840" y="38759"/>
                      <a:pt x="8479" y="38656"/>
                      <a:pt x="8168" y="38416"/>
                    </a:cubicBezTo>
                    <a:lnTo>
                      <a:pt x="8149" y="38401"/>
                    </a:lnTo>
                    <a:lnTo>
                      <a:pt x="8056" y="38499"/>
                    </a:lnTo>
                    <a:lnTo>
                      <a:pt x="8056" y="38514"/>
                    </a:lnTo>
                    <a:lnTo>
                      <a:pt x="8056" y="38517"/>
                    </a:lnTo>
                    <a:cubicBezTo>
                      <a:pt x="8064" y="38543"/>
                      <a:pt x="8239" y="39135"/>
                      <a:pt x="8129" y="39551"/>
                    </a:cubicBezTo>
                    <a:cubicBezTo>
                      <a:pt x="8068" y="39786"/>
                      <a:pt x="7935" y="40049"/>
                      <a:pt x="7834" y="40228"/>
                    </a:cubicBezTo>
                    <a:cubicBezTo>
                      <a:pt x="7761" y="40356"/>
                      <a:pt x="7700" y="40453"/>
                      <a:pt x="7678" y="40485"/>
                    </a:cubicBezTo>
                    <a:lnTo>
                      <a:pt x="181" y="40485"/>
                    </a:lnTo>
                    <a:cubicBezTo>
                      <a:pt x="167" y="40450"/>
                      <a:pt x="138" y="40358"/>
                      <a:pt x="118" y="40237"/>
                    </a:cubicBezTo>
                    <a:cubicBezTo>
                      <a:pt x="57" y="39849"/>
                      <a:pt x="104" y="39167"/>
                      <a:pt x="1124" y="38968"/>
                    </a:cubicBezTo>
                    <a:lnTo>
                      <a:pt x="1307" y="38932"/>
                    </a:lnTo>
                    <a:cubicBezTo>
                      <a:pt x="2728" y="38655"/>
                      <a:pt x="4197" y="38367"/>
                      <a:pt x="4995" y="37877"/>
                    </a:cubicBezTo>
                    <a:cubicBezTo>
                      <a:pt x="5467" y="37587"/>
                      <a:pt x="5756" y="37458"/>
                      <a:pt x="5959" y="37458"/>
                    </a:cubicBezTo>
                    <a:cubicBezTo>
                      <a:pt x="6022" y="37458"/>
                      <a:pt x="6076" y="37470"/>
                      <a:pt x="6125" y="37494"/>
                    </a:cubicBezTo>
                    <a:lnTo>
                      <a:pt x="6146" y="37505"/>
                    </a:lnTo>
                    <a:lnTo>
                      <a:pt x="6567" y="36840"/>
                    </a:lnTo>
                    <a:lnTo>
                      <a:pt x="6556" y="36825"/>
                    </a:lnTo>
                    <a:cubicBezTo>
                      <a:pt x="6125" y="36261"/>
                      <a:pt x="6078" y="35805"/>
                      <a:pt x="6078" y="35634"/>
                    </a:cubicBezTo>
                    <a:cubicBezTo>
                      <a:pt x="6078" y="35603"/>
                      <a:pt x="6081" y="35583"/>
                      <a:pt x="6081" y="35576"/>
                    </a:cubicBezTo>
                    <a:cubicBezTo>
                      <a:pt x="6096" y="35528"/>
                      <a:pt x="6334" y="34767"/>
                      <a:pt x="6700" y="34328"/>
                    </a:cubicBezTo>
                    <a:lnTo>
                      <a:pt x="6700" y="34327"/>
                    </a:lnTo>
                    <a:cubicBezTo>
                      <a:pt x="6701" y="34325"/>
                      <a:pt x="6703" y="34324"/>
                      <a:pt x="6703" y="34324"/>
                    </a:cubicBezTo>
                    <a:lnTo>
                      <a:pt x="6704" y="34322"/>
                    </a:lnTo>
                    <a:cubicBezTo>
                      <a:pt x="6727" y="34294"/>
                      <a:pt x="6747" y="34272"/>
                      <a:pt x="6769" y="34250"/>
                    </a:cubicBezTo>
                    <a:cubicBezTo>
                      <a:pt x="6905" y="34108"/>
                      <a:pt x="7139" y="33944"/>
                      <a:pt x="7463" y="33761"/>
                    </a:cubicBezTo>
                    <a:lnTo>
                      <a:pt x="7473" y="33756"/>
                    </a:lnTo>
                    <a:lnTo>
                      <a:pt x="7473" y="33755"/>
                    </a:lnTo>
                    <a:cubicBezTo>
                      <a:pt x="7739" y="33600"/>
                      <a:pt x="8039" y="33454"/>
                      <a:pt x="8368" y="33316"/>
                    </a:cubicBezTo>
                    <a:cubicBezTo>
                      <a:pt x="8368" y="33314"/>
                      <a:pt x="8368" y="33314"/>
                      <a:pt x="8368" y="33314"/>
                    </a:cubicBezTo>
                    <a:lnTo>
                      <a:pt x="8371" y="33314"/>
                    </a:lnTo>
                    <a:cubicBezTo>
                      <a:pt x="8377" y="33311"/>
                      <a:pt x="8382" y="33308"/>
                      <a:pt x="8388" y="33307"/>
                    </a:cubicBezTo>
                    <a:lnTo>
                      <a:pt x="8394" y="33304"/>
                    </a:lnTo>
                    <a:lnTo>
                      <a:pt x="8398" y="33299"/>
                    </a:lnTo>
                    <a:cubicBezTo>
                      <a:pt x="8449" y="33241"/>
                      <a:pt x="13462" y="27505"/>
                      <a:pt x="16170" y="24102"/>
                    </a:cubicBezTo>
                    <a:cubicBezTo>
                      <a:pt x="17058" y="22987"/>
                      <a:pt x="17902" y="22134"/>
                      <a:pt x="18679" y="21567"/>
                    </a:cubicBezTo>
                    <a:cubicBezTo>
                      <a:pt x="19420" y="21025"/>
                      <a:pt x="20126" y="20726"/>
                      <a:pt x="20781" y="20674"/>
                    </a:cubicBezTo>
                    <a:lnTo>
                      <a:pt x="20828" y="20671"/>
                    </a:lnTo>
                    <a:lnTo>
                      <a:pt x="20801" y="20631"/>
                    </a:lnTo>
                    <a:cubicBezTo>
                      <a:pt x="20454" y="20154"/>
                      <a:pt x="20402" y="19498"/>
                      <a:pt x="20402" y="19150"/>
                    </a:cubicBezTo>
                    <a:cubicBezTo>
                      <a:pt x="20402" y="19012"/>
                      <a:pt x="20411" y="18877"/>
                      <a:pt x="20425" y="18760"/>
                    </a:cubicBezTo>
                    <a:lnTo>
                      <a:pt x="20428" y="18743"/>
                    </a:lnTo>
                    <a:lnTo>
                      <a:pt x="16766" y="16268"/>
                    </a:lnTo>
                    <a:lnTo>
                      <a:pt x="16763" y="16266"/>
                    </a:lnTo>
                    <a:cubicBezTo>
                      <a:pt x="15566" y="15655"/>
                      <a:pt x="15210" y="14806"/>
                      <a:pt x="15207" y="14798"/>
                    </a:cubicBezTo>
                    <a:lnTo>
                      <a:pt x="15202" y="14788"/>
                    </a:lnTo>
                    <a:lnTo>
                      <a:pt x="15078" y="14731"/>
                    </a:lnTo>
                    <a:cubicBezTo>
                      <a:pt x="15018" y="14704"/>
                      <a:pt x="14976" y="14655"/>
                      <a:pt x="14956" y="14593"/>
                    </a:cubicBezTo>
                    <a:cubicBezTo>
                      <a:pt x="14936" y="14532"/>
                      <a:pt x="14942" y="14467"/>
                      <a:pt x="14973" y="14410"/>
                    </a:cubicBezTo>
                    <a:lnTo>
                      <a:pt x="15018" y="14327"/>
                    </a:lnTo>
                    <a:cubicBezTo>
                      <a:pt x="15049" y="14271"/>
                      <a:pt x="15101" y="14231"/>
                      <a:pt x="15164" y="14216"/>
                    </a:cubicBezTo>
                    <a:cubicBezTo>
                      <a:pt x="15182" y="14211"/>
                      <a:pt x="15201" y="14209"/>
                      <a:pt x="15220" y="14209"/>
                    </a:cubicBezTo>
                    <a:cubicBezTo>
                      <a:pt x="15264" y="14209"/>
                      <a:pt x="15307" y="14222"/>
                      <a:pt x="15346" y="14246"/>
                    </a:cubicBezTo>
                    <a:lnTo>
                      <a:pt x="15772" y="14525"/>
                    </a:lnTo>
                    <a:lnTo>
                      <a:pt x="15801" y="14479"/>
                    </a:lnTo>
                    <a:lnTo>
                      <a:pt x="15346" y="14175"/>
                    </a:lnTo>
                    <a:cubicBezTo>
                      <a:pt x="15286" y="14136"/>
                      <a:pt x="15248" y="14077"/>
                      <a:pt x="15237" y="14006"/>
                    </a:cubicBezTo>
                    <a:cubicBezTo>
                      <a:pt x="15225" y="13938"/>
                      <a:pt x="15243" y="13867"/>
                      <a:pt x="15286" y="13812"/>
                    </a:cubicBezTo>
                    <a:lnTo>
                      <a:pt x="15349" y="13731"/>
                    </a:lnTo>
                    <a:cubicBezTo>
                      <a:pt x="15392" y="13676"/>
                      <a:pt x="15454" y="13643"/>
                      <a:pt x="15525" y="13635"/>
                    </a:cubicBezTo>
                    <a:cubicBezTo>
                      <a:pt x="15532" y="13634"/>
                      <a:pt x="15539" y="13634"/>
                      <a:pt x="15547" y="13634"/>
                    </a:cubicBezTo>
                    <a:cubicBezTo>
                      <a:pt x="15609" y="13634"/>
                      <a:pt x="15668" y="13657"/>
                      <a:pt x="15714" y="13699"/>
                    </a:cubicBezTo>
                    <a:lnTo>
                      <a:pt x="15829" y="13802"/>
                    </a:lnTo>
                    <a:lnTo>
                      <a:pt x="15879" y="13768"/>
                    </a:lnTo>
                    <a:lnTo>
                      <a:pt x="15751" y="13656"/>
                    </a:lnTo>
                    <a:cubicBezTo>
                      <a:pt x="15697" y="13609"/>
                      <a:pt x="15667" y="13543"/>
                      <a:pt x="15665" y="13471"/>
                    </a:cubicBezTo>
                    <a:cubicBezTo>
                      <a:pt x="15664" y="13399"/>
                      <a:pt x="15691" y="13332"/>
                      <a:pt x="15743" y="13282"/>
                    </a:cubicBezTo>
                    <a:lnTo>
                      <a:pt x="15817" y="13210"/>
                    </a:lnTo>
                    <a:cubicBezTo>
                      <a:pt x="15866" y="13162"/>
                      <a:pt x="15928" y="13138"/>
                      <a:pt x="15996" y="13138"/>
                    </a:cubicBezTo>
                    <a:cubicBezTo>
                      <a:pt x="16000" y="13138"/>
                      <a:pt x="16004" y="13138"/>
                      <a:pt x="16008" y="13138"/>
                    </a:cubicBezTo>
                    <a:cubicBezTo>
                      <a:pt x="16079" y="13141"/>
                      <a:pt x="16144" y="13173"/>
                      <a:pt x="16191" y="13228"/>
                    </a:cubicBezTo>
                    <a:lnTo>
                      <a:pt x="16387" y="13462"/>
                    </a:lnTo>
                    <a:lnTo>
                      <a:pt x="16524" y="13390"/>
                    </a:lnTo>
                    <a:lnTo>
                      <a:pt x="15219" y="11825"/>
                    </a:lnTo>
                    <a:cubicBezTo>
                      <a:pt x="15145" y="11738"/>
                      <a:pt x="15153" y="11608"/>
                      <a:pt x="15237" y="11530"/>
                    </a:cubicBezTo>
                    <a:cubicBezTo>
                      <a:pt x="15278" y="11491"/>
                      <a:pt x="15331" y="11472"/>
                      <a:pt x="15384" y="11472"/>
                    </a:cubicBezTo>
                    <a:cubicBezTo>
                      <a:pt x="15437" y="11472"/>
                      <a:pt x="15489" y="11491"/>
                      <a:pt x="15531" y="11530"/>
                    </a:cubicBezTo>
                    <a:lnTo>
                      <a:pt x="17141" y="13039"/>
                    </a:lnTo>
                    <a:lnTo>
                      <a:pt x="17141" y="13065"/>
                    </a:lnTo>
                    <a:lnTo>
                      <a:pt x="17173" y="13059"/>
                    </a:lnTo>
                    <a:cubicBezTo>
                      <a:pt x="17188" y="13056"/>
                      <a:pt x="17203" y="13055"/>
                      <a:pt x="17218" y="13055"/>
                    </a:cubicBezTo>
                    <a:cubicBezTo>
                      <a:pt x="17291" y="13055"/>
                      <a:pt x="17361" y="13085"/>
                      <a:pt x="17410" y="13143"/>
                    </a:cubicBezTo>
                    <a:lnTo>
                      <a:pt x="17491" y="13236"/>
                    </a:lnTo>
                    <a:cubicBezTo>
                      <a:pt x="17847" y="13647"/>
                      <a:pt x="17992" y="14207"/>
                      <a:pt x="17881" y="14736"/>
                    </a:cubicBezTo>
                    <a:cubicBezTo>
                      <a:pt x="17870" y="14791"/>
                      <a:pt x="17856" y="14844"/>
                      <a:pt x="17842" y="14896"/>
                    </a:cubicBezTo>
                    <a:cubicBezTo>
                      <a:pt x="17833" y="14933"/>
                      <a:pt x="17827" y="14954"/>
                      <a:pt x="17827" y="14954"/>
                    </a:cubicBezTo>
                    <a:lnTo>
                      <a:pt x="17819" y="14976"/>
                    </a:lnTo>
                    <a:lnTo>
                      <a:pt x="21279" y="16841"/>
                    </a:lnTo>
                    <a:lnTo>
                      <a:pt x="21298" y="16850"/>
                    </a:lnTo>
                    <a:lnTo>
                      <a:pt x="21311" y="16835"/>
                    </a:lnTo>
                    <a:cubicBezTo>
                      <a:pt x="21423" y="16719"/>
                      <a:pt x="21521" y="16656"/>
                      <a:pt x="21593" y="16656"/>
                    </a:cubicBezTo>
                    <a:cubicBezTo>
                      <a:pt x="21643" y="16656"/>
                      <a:pt x="21683" y="16667"/>
                      <a:pt x="21712" y="16690"/>
                    </a:cubicBezTo>
                    <a:cubicBezTo>
                      <a:pt x="21713" y="16691"/>
                      <a:pt x="21715" y="16691"/>
                      <a:pt x="21718" y="16694"/>
                    </a:cubicBezTo>
                    <a:cubicBezTo>
                      <a:pt x="23135" y="17744"/>
                      <a:pt x="25010" y="18315"/>
                      <a:pt x="27847" y="19177"/>
                    </a:cubicBezTo>
                    <a:lnTo>
                      <a:pt x="27980" y="19217"/>
                    </a:lnTo>
                    <a:lnTo>
                      <a:pt x="27991" y="19209"/>
                    </a:lnTo>
                    <a:cubicBezTo>
                      <a:pt x="30671" y="17228"/>
                      <a:pt x="35681" y="13696"/>
                      <a:pt x="35894" y="13546"/>
                    </a:cubicBezTo>
                    <a:lnTo>
                      <a:pt x="35911" y="13534"/>
                    </a:lnTo>
                    <a:lnTo>
                      <a:pt x="35903" y="13513"/>
                    </a:lnTo>
                    <a:cubicBezTo>
                      <a:pt x="35166" y="11814"/>
                      <a:pt x="35989" y="10988"/>
                      <a:pt x="36544" y="10647"/>
                    </a:cubicBezTo>
                    <a:lnTo>
                      <a:pt x="36669" y="10571"/>
                    </a:lnTo>
                    <a:lnTo>
                      <a:pt x="36669" y="10571"/>
                    </a:lnTo>
                    <a:lnTo>
                      <a:pt x="36524" y="10599"/>
                    </a:lnTo>
                    <a:cubicBezTo>
                      <a:pt x="36152" y="10670"/>
                      <a:pt x="35750" y="10705"/>
                      <a:pt x="35324" y="10705"/>
                    </a:cubicBezTo>
                    <a:cubicBezTo>
                      <a:pt x="35173" y="10705"/>
                      <a:pt x="35020" y="10701"/>
                      <a:pt x="34863" y="10692"/>
                    </a:cubicBezTo>
                    <a:cubicBezTo>
                      <a:pt x="34568" y="10677"/>
                      <a:pt x="34311" y="10487"/>
                      <a:pt x="34210" y="10212"/>
                    </a:cubicBezTo>
                    <a:cubicBezTo>
                      <a:pt x="34058" y="9799"/>
                      <a:pt x="33998" y="9200"/>
                      <a:pt x="34033" y="8432"/>
                    </a:cubicBezTo>
                    <a:cubicBezTo>
                      <a:pt x="34080" y="7438"/>
                      <a:pt x="34287" y="6185"/>
                      <a:pt x="34649" y="4705"/>
                    </a:cubicBezTo>
                    <a:lnTo>
                      <a:pt x="34657" y="4674"/>
                    </a:lnTo>
                    <a:lnTo>
                      <a:pt x="34626" y="4671"/>
                    </a:lnTo>
                    <a:cubicBezTo>
                      <a:pt x="34614" y="4670"/>
                      <a:pt x="34602" y="4670"/>
                      <a:pt x="34590" y="4668"/>
                    </a:cubicBezTo>
                    <a:lnTo>
                      <a:pt x="34538" y="4668"/>
                    </a:lnTo>
                    <a:cubicBezTo>
                      <a:pt x="34525" y="4668"/>
                      <a:pt x="34513" y="4664"/>
                      <a:pt x="34506" y="4654"/>
                    </a:cubicBezTo>
                    <a:cubicBezTo>
                      <a:pt x="34496" y="4645"/>
                      <a:pt x="34492" y="4634"/>
                      <a:pt x="34492" y="4622"/>
                    </a:cubicBezTo>
                    <a:cubicBezTo>
                      <a:pt x="34492" y="4599"/>
                      <a:pt x="34509" y="4579"/>
                      <a:pt x="34530" y="4576"/>
                    </a:cubicBezTo>
                    <a:cubicBezTo>
                      <a:pt x="34542" y="4575"/>
                      <a:pt x="34551" y="4573"/>
                      <a:pt x="34561" y="4573"/>
                    </a:cubicBezTo>
                    <a:cubicBezTo>
                      <a:pt x="34570" y="4572"/>
                      <a:pt x="34579" y="4570"/>
                      <a:pt x="34588" y="4570"/>
                    </a:cubicBezTo>
                    <a:cubicBezTo>
                      <a:pt x="34605" y="4569"/>
                      <a:pt x="34622" y="4569"/>
                      <a:pt x="34642" y="4569"/>
                    </a:cubicBezTo>
                    <a:lnTo>
                      <a:pt x="34683" y="4569"/>
                    </a:lnTo>
                    <a:lnTo>
                      <a:pt x="34689" y="4549"/>
                    </a:lnTo>
                    <a:cubicBezTo>
                      <a:pt x="34713" y="4448"/>
                      <a:pt x="34739" y="4349"/>
                      <a:pt x="34765" y="4246"/>
                    </a:cubicBezTo>
                    <a:lnTo>
                      <a:pt x="34770" y="4229"/>
                    </a:lnTo>
                    <a:lnTo>
                      <a:pt x="34756" y="4219"/>
                    </a:lnTo>
                    <a:cubicBezTo>
                      <a:pt x="34617" y="4102"/>
                      <a:pt x="34486" y="3980"/>
                      <a:pt x="34365" y="3855"/>
                    </a:cubicBezTo>
                    <a:cubicBezTo>
                      <a:pt x="34368" y="3838"/>
                      <a:pt x="34371" y="3821"/>
                      <a:pt x="34374" y="3804"/>
                    </a:cubicBezTo>
                    <a:cubicBezTo>
                      <a:pt x="34374" y="3801"/>
                      <a:pt x="34376" y="3800"/>
                      <a:pt x="34376" y="3797"/>
                    </a:cubicBezTo>
                    <a:lnTo>
                      <a:pt x="34377" y="3791"/>
                    </a:lnTo>
                    <a:cubicBezTo>
                      <a:pt x="34380" y="3772"/>
                      <a:pt x="34385" y="3754"/>
                      <a:pt x="34389" y="3735"/>
                    </a:cubicBezTo>
                    <a:cubicBezTo>
                      <a:pt x="34391" y="3726"/>
                      <a:pt x="34394" y="3716"/>
                      <a:pt x="34395" y="3706"/>
                    </a:cubicBezTo>
                    <a:cubicBezTo>
                      <a:pt x="34502" y="3254"/>
                      <a:pt x="34726" y="2772"/>
                      <a:pt x="35041" y="2312"/>
                    </a:cubicBezTo>
                    <a:cubicBezTo>
                      <a:pt x="35718" y="1324"/>
                      <a:pt x="37011" y="216"/>
                      <a:pt x="38609" y="71"/>
                    </a:cubicBezTo>
                    <a:cubicBezTo>
                      <a:pt x="38724" y="60"/>
                      <a:pt x="38838" y="55"/>
                      <a:pt x="38953" y="55"/>
                    </a:cubicBezTo>
                    <a:close/>
                    <a:moveTo>
                      <a:pt x="38960" y="1"/>
                    </a:moveTo>
                    <a:cubicBezTo>
                      <a:pt x="38841" y="1"/>
                      <a:pt x="38722" y="6"/>
                      <a:pt x="38603" y="17"/>
                    </a:cubicBezTo>
                    <a:cubicBezTo>
                      <a:pt x="37897" y="82"/>
                      <a:pt x="37176" y="344"/>
                      <a:pt x="36522" y="777"/>
                    </a:cubicBezTo>
                    <a:cubicBezTo>
                      <a:pt x="35927" y="1170"/>
                      <a:pt x="35400" y="1691"/>
                      <a:pt x="34995" y="2282"/>
                    </a:cubicBezTo>
                    <a:cubicBezTo>
                      <a:pt x="34677" y="2746"/>
                      <a:pt x="34450" y="3234"/>
                      <a:pt x="34342" y="3693"/>
                    </a:cubicBezTo>
                    <a:cubicBezTo>
                      <a:pt x="34340" y="3703"/>
                      <a:pt x="34337" y="3714"/>
                      <a:pt x="34336" y="3723"/>
                    </a:cubicBezTo>
                    <a:cubicBezTo>
                      <a:pt x="34331" y="3742"/>
                      <a:pt x="34327" y="3760"/>
                      <a:pt x="34324" y="3778"/>
                    </a:cubicBezTo>
                    <a:lnTo>
                      <a:pt x="34322" y="3784"/>
                    </a:lnTo>
                    <a:cubicBezTo>
                      <a:pt x="34321" y="3787"/>
                      <a:pt x="34321" y="3792"/>
                      <a:pt x="34321" y="3794"/>
                    </a:cubicBezTo>
                    <a:cubicBezTo>
                      <a:pt x="34316" y="3815"/>
                      <a:pt x="34311" y="3836"/>
                      <a:pt x="34308" y="3858"/>
                    </a:cubicBezTo>
                    <a:lnTo>
                      <a:pt x="34305" y="3872"/>
                    </a:lnTo>
                    <a:lnTo>
                      <a:pt x="34314" y="3882"/>
                    </a:lnTo>
                    <a:cubicBezTo>
                      <a:pt x="34437" y="4008"/>
                      <a:pt x="34568" y="4131"/>
                      <a:pt x="34707" y="4248"/>
                    </a:cubicBezTo>
                    <a:cubicBezTo>
                      <a:pt x="34684" y="4338"/>
                      <a:pt x="34663" y="4427"/>
                      <a:pt x="34640" y="4514"/>
                    </a:cubicBezTo>
                    <a:cubicBezTo>
                      <a:pt x="34622" y="4515"/>
                      <a:pt x="34603" y="4515"/>
                      <a:pt x="34583" y="4517"/>
                    </a:cubicBezTo>
                    <a:cubicBezTo>
                      <a:pt x="34573" y="4517"/>
                      <a:pt x="34564" y="4518"/>
                      <a:pt x="34553" y="4518"/>
                    </a:cubicBezTo>
                    <a:cubicBezTo>
                      <a:pt x="34544" y="4520"/>
                      <a:pt x="34535" y="4521"/>
                      <a:pt x="34521" y="4523"/>
                    </a:cubicBezTo>
                    <a:cubicBezTo>
                      <a:pt x="34473" y="4531"/>
                      <a:pt x="34437" y="4573"/>
                      <a:pt x="34437" y="4622"/>
                    </a:cubicBezTo>
                    <a:cubicBezTo>
                      <a:pt x="34437" y="4650"/>
                      <a:pt x="34447" y="4674"/>
                      <a:pt x="34466" y="4693"/>
                    </a:cubicBezTo>
                    <a:cubicBezTo>
                      <a:pt x="34486" y="4711"/>
                      <a:pt x="34510" y="4722"/>
                      <a:pt x="34536" y="4722"/>
                    </a:cubicBezTo>
                    <a:lnTo>
                      <a:pt x="34565" y="4722"/>
                    </a:lnTo>
                    <a:cubicBezTo>
                      <a:pt x="34571" y="4722"/>
                      <a:pt x="34579" y="4722"/>
                      <a:pt x="34587" y="4723"/>
                    </a:cubicBezTo>
                    <a:lnTo>
                      <a:pt x="34588" y="4723"/>
                    </a:lnTo>
                    <a:cubicBezTo>
                      <a:pt x="33778" y="8042"/>
                      <a:pt x="33908" y="9550"/>
                      <a:pt x="34158" y="10230"/>
                    </a:cubicBezTo>
                    <a:cubicBezTo>
                      <a:pt x="34269" y="10527"/>
                      <a:pt x="34544" y="10729"/>
                      <a:pt x="34860" y="10747"/>
                    </a:cubicBezTo>
                    <a:cubicBezTo>
                      <a:pt x="35014" y="10755"/>
                      <a:pt x="35165" y="10760"/>
                      <a:pt x="35314" y="10760"/>
                    </a:cubicBezTo>
                    <a:cubicBezTo>
                      <a:pt x="35698" y="10760"/>
                      <a:pt x="36062" y="10731"/>
                      <a:pt x="36403" y="10675"/>
                    </a:cubicBezTo>
                    <a:lnTo>
                      <a:pt x="36403" y="10675"/>
                    </a:lnTo>
                    <a:cubicBezTo>
                      <a:pt x="36154" y="10848"/>
                      <a:pt x="35860" y="11126"/>
                      <a:pt x="35693" y="11539"/>
                    </a:cubicBezTo>
                    <a:cubicBezTo>
                      <a:pt x="35469" y="12094"/>
                      <a:pt x="35519" y="12757"/>
                      <a:pt x="35843" y="13514"/>
                    </a:cubicBezTo>
                    <a:cubicBezTo>
                      <a:pt x="35455" y="13788"/>
                      <a:pt x="30599" y="17212"/>
                      <a:pt x="27970" y="19157"/>
                    </a:cubicBezTo>
                    <a:lnTo>
                      <a:pt x="27863" y="19125"/>
                    </a:lnTo>
                    <a:cubicBezTo>
                      <a:pt x="25030" y="18264"/>
                      <a:pt x="23160" y="17696"/>
                      <a:pt x="21750" y="16651"/>
                    </a:cubicBezTo>
                    <a:cubicBezTo>
                      <a:pt x="21749" y="16650"/>
                      <a:pt x="21747" y="16648"/>
                      <a:pt x="21746" y="16647"/>
                    </a:cubicBezTo>
                    <a:cubicBezTo>
                      <a:pt x="21704" y="16616"/>
                      <a:pt x="21652" y="16602"/>
                      <a:pt x="21593" y="16602"/>
                    </a:cubicBezTo>
                    <a:cubicBezTo>
                      <a:pt x="21507" y="16602"/>
                      <a:pt x="21405" y="16662"/>
                      <a:pt x="21285" y="16783"/>
                    </a:cubicBezTo>
                    <a:lnTo>
                      <a:pt x="17884" y="14950"/>
                    </a:lnTo>
                    <a:cubicBezTo>
                      <a:pt x="17887" y="14939"/>
                      <a:pt x="17890" y="14925"/>
                      <a:pt x="17894" y="14910"/>
                    </a:cubicBezTo>
                    <a:cubicBezTo>
                      <a:pt x="17908" y="14858"/>
                      <a:pt x="17920" y="14803"/>
                      <a:pt x="17932" y="14746"/>
                    </a:cubicBezTo>
                    <a:cubicBezTo>
                      <a:pt x="18049" y="14202"/>
                      <a:pt x="17897" y="13623"/>
                      <a:pt x="17530" y="13199"/>
                    </a:cubicBezTo>
                    <a:lnTo>
                      <a:pt x="17451" y="13106"/>
                    </a:lnTo>
                    <a:cubicBezTo>
                      <a:pt x="17392" y="13039"/>
                      <a:pt x="17305" y="13000"/>
                      <a:pt x="17217" y="13000"/>
                    </a:cubicBezTo>
                    <a:cubicBezTo>
                      <a:pt x="17204" y="13000"/>
                      <a:pt x="17192" y="13000"/>
                      <a:pt x="17180" y="13002"/>
                    </a:cubicBezTo>
                    <a:lnTo>
                      <a:pt x="15567" y="11490"/>
                    </a:lnTo>
                    <a:cubicBezTo>
                      <a:pt x="15515" y="11442"/>
                      <a:pt x="15449" y="11418"/>
                      <a:pt x="15383" y="11418"/>
                    </a:cubicBezTo>
                    <a:cubicBezTo>
                      <a:pt x="15317" y="11418"/>
                      <a:pt x="15251" y="11442"/>
                      <a:pt x="15199" y="11490"/>
                    </a:cubicBezTo>
                    <a:cubicBezTo>
                      <a:pt x="15095" y="11588"/>
                      <a:pt x="15086" y="11750"/>
                      <a:pt x="15176" y="11860"/>
                    </a:cubicBezTo>
                    <a:lnTo>
                      <a:pt x="16440" y="13373"/>
                    </a:lnTo>
                    <a:lnTo>
                      <a:pt x="16401" y="13395"/>
                    </a:lnTo>
                    <a:lnTo>
                      <a:pt x="16231" y="13193"/>
                    </a:lnTo>
                    <a:cubicBezTo>
                      <a:pt x="16176" y="13129"/>
                      <a:pt x="16095" y="13088"/>
                      <a:pt x="16009" y="13085"/>
                    </a:cubicBezTo>
                    <a:cubicBezTo>
                      <a:pt x="16004" y="13084"/>
                      <a:pt x="15998" y="13084"/>
                      <a:pt x="15993" y="13084"/>
                    </a:cubicBezTo>
                    <a:cubicBezTo>
                      <a:pt x="15913" y="13084"/>
                      <a:pt x="15836" y="13116"/>
                      <a:pt x="15778" y="13172"/>
                    </a:cubicBezTo>
                    <a:lnTo>
                      <a:pt x="15705" y="13244"/>
                    </a:lnTo>
                    <a:cubicBezTo>
                      <a:pt x="15644" y="13303"/>
                      <a:pt x="15609" y="13387"/>
                      <a:pt x="15612" y="13473"/>
                    </a:cubicBezTo>
                    <a:cubicBezTo>
                      <a:pt x="15612" y="13516"/>
                      <a:pt x="15622" y="13557"/>
                      <a:pt x="15641" y="13595"/>
                    </a:cubicBezTo>
                    <a:cubicBezTo>
                      <a:pt x="15609" y="13585"/>
                      <a:pt x="15576" y="13580"/>
                      <a:pt x="15544" y="13580"/>
                    </a:cubicBezTo>
                    <a:cubicBezTo>
                      <a:pt x="15536" y="13580"/>
                      <a:pt x="15528" y="13581"/>
                      <a:pt x="15520" y="13581"/>
                    </a:cubicBezTo>
                    <a:cubicBezTo>
                      <a:pt x="15436" y="13589"/>
                      <a:pt x="15356" y="13632"/>
                      <a:pt x="15306" y="13699"/>
                    </a:cubicBezTo>
                    <a:lnTo>
                      <a:pt x="15243" y="13779"/>
                    </a:lnTo>
                    <a:cubicBezTo>
                      <a:pt x="15191" y="13846"/>
                      <a:pt x="15170" y="13931"/>
                      <a:pt x="15182" y="14014"/>
                    </a:cubicBezTo>
                    <a:cubicBezTo>
                      <a:pt x="15191" y="14068"/>
                      <a:pt x="15213" y="14115"/>
                      <a:pt x="15245" y="14156"/>
                    </a:cubicBezTo>
                    <a:cubicBezTo>
                      <a:pt x="15235" y="14155"/>
                      <a:pt x="15225" y="14155"/>
                      <a:pt x="15215" y="14155"/>
                    </a:cubicBezTo>
                    <a:cubicBezTo>
                      <a:pt x="15194" y="14155"/>
                      <a:pt x="15172" y="14157"/>
                      <a:pt x="15150" y="14162"/>
                    </a:cubicBezTo>
                    <a:cubicBezTo>
                      <a:pt x="15073" y="14182"/>
                      <a:pt x="15008" y="14233"/>
                      <a:pt x="14971" y="14301"/>
                    </a:cubicBezTo>
                    <a:lnTo>
                      <a:pt x="14925" y="14384"/>
                    </a:lnTo>
                    <a:cubicBezTo>
                      <a:pt x="14887" y="14453"/>
                      <a:pt x="14879" y="14534"/>
                      <a:pt x="14904" y="14609"/>
                    </a:cubicBezTo>
                    <a:cubicBezTo>
                      <a:pt x="14928" y="14684"/>
                      <a:pt x="14983" y="14746"/>
                      <a:pt x="15055" y="14778"/>
                    </a:cubicBezTo>
                    <a:lnTo>
                      <a:pt x="15161" y="14827"/>
                    </a:lnTo>
                    <a:cubicBezTo>
                      <a:pt x="15205" y="14927"/>
                      <a:pt x="15593" y="15728"/>
                      <a:pt x="16737" y="16313"/>
                    </a:cubicBezTo>
                    <a:lnTo>
                      <a:pt x="20370" y="18769"/>
                    </a:lnTo>
                    <a:cubicBezTo>
                      <a:pt x="20356" y="18885"/>
                      <a:pt x="20348" y="19017"/>
                      <a:pt x="20348" y="19148"/>
                    </a:cubicBezTo>
                    <a:cubicBezTo>
                      <a:pt x="20348" y="19495"/>
                      <a:pt x="20399" y="20139"/>
                      <a:pt x="20729" y="20625"/>
                    </a:cubicBezTo>
                    <a:cubicBezTo>
                      <a:pt x="20079" y="20686"/>
                      <a:pt x="19379" y="20989"/>
                      <a:pt x="18646" y="21522"/>
                    </a:cubicBezTo>
                    <a:cubicBezTo>
                      <a:pt x="17865" y="22093"/>
                      <a:pt x="17018" y="22949"/>
                      <a:pt x="16128" y="24068"/>
                    </a:cubicBezTo>
                    <a:cubicBezTo>
                      <a:pt x="13450" y="27433"/>
                      <a:pt x="8513" y="33084"/>
                      <a:pt x="8362" y="33259"/>
                    </a:cubicBezTo>
                    <a:cubicBezTo>
                      <a:pt x="8357" y="33259"/>
                      <a:pt x="8354" y="33262"/>
                      <a:pt x="8351" y="33264"/>
                    </a:cubicBezTo>
                    <a:lnTo>
                      <a:pt x="8348" y="33264"/>
                    </a:lnTo>
                    <a:cubicBezTo>
                      <a:pt x="8016" y="33403"/>
                      <a:pt x="7712" y="33553"/>
                      <a:pt x="7443" y="33710"/>
                    </a:cubicBezTo>
                    <a:cubicBezTo>
                      <a:pt x="7441" y="33710"/>
                      <a:pt x="7440" y="33712"/>
                      <a:pt x="7440" y="33712"/>
                    </a:cubicBezTo>
                    <a:lnTo>
                      <a:pt x="7437" y="33713"/>
                    </a:lnTo>
                    <a:cubicBezTo>
                      <a:pt x="7108" y="33898"/>
                      <a:pt x="6870" y="34067"/>
                      <a:pt x="6730" y="34212"/>
                    </a:cubicBezTo>
                    <a:cubicBezTo>
                      <a:pt x="6709" y="34235"/>
                      <a:pt x="6688" y="34259"/>
                      <a:pt x="6663" y="34287"/>
                    </a:cubicBezTo>
                    <a:cubicBezTo>
                      <a:pt x="6663" y="34287"/>
                      <a:pt x="6662" y="34288"/>
                      <a:pt x="6662" y="34288"/>
                    </a:cubicBezTo>
                    <a:cubicBezTo>
                      <a:pt x="6660" y="34291"/>
                      <a:pt x="6659" y="34293"/>
                      <a:pt x="6659" y="34293"/>
                    </a:cubicBezTo>
                    <a:cubicBezTo>
                      <a:pt x="6276" y="34753"/>
                      <a:pt x="6032" y="35554"/>
                      <a:pt x="6029" y="35562"/>
                    </a:cubicBezTo>
                    <a:lnTo>
                      <a:pt x="6027" y="35566"/>
                    </a:lnTo>
                    <a:cubicBezTo>
                      <a:pt x="6027" y="35568"/>
                      <a:pt x="6024" y="35591"/>
                      <a:pt x="6024" y="35634"/>
                    </a:cubicBezTo>
                    <a:cubicBezTo>
                      <a:pt x="6024" y="35808"/>
                      <a:pt x="6071" y="36273"/>
                      <a:pt x="6503" y="36843"/>
                    </a:cubicBezTo>
                    <a:lnTo>
                      <a:pt x="6127" y="37435"/>
                    </a:lnTo>
                    <a:cubicBezTo>
                      <a:pt x="6077" y="37414"/>
                      <a:pt x="6022" y="37403"/>
                      <a:pt x="5961" y="37403"/>
                    </a:cubicBezTo>
                    <a:cubicBezTo>
                      <a:pt x="5746" y="37403"/>
                      <a:pt x="5446" y="37536"/>
                      <a:pt x="4968" y="37831"/>
                    </a:cubicBezTo>
                    <a:cubicBezTo>
                      <a:pt x="4177" y="38315"/>
                      <a:pt x="2714" y="38603"/>
                      <a:pt x="1298" y="38880"/>
                    </a:cubicBezTo>
                    <a:lnTo>
                      <a:pt x="1115" y="38915"/>
                    </a:lnTo>
                    <a:cubicBezTo>
                      <a:pt x="49" y="39123"/>
                      <a:pt x="0" y="39838"/>
                      <a:pt x="65" y="40245"/>
                    </a:cubicBezTo>
                    <a:cubicBezTo>
                      <a:pt x="92" y="40408"/>
                      <a:pt x="135" y="40518"/>
                      <a:pt x="136" y="40522"/>
                    </a:cubicBezTo>
                    <a:lnTo>
                      <a:pt x="144" y="40538"/>
                    </a:lnTo>
                    <a:lnTo>
                      <a:pt x="7707" y="40538"/>
                    </a:lnTo>
                    <a:lnTo>
                      <a:pt x="7715" y="40528"/>
                    </a:lnTo>
                    <a:cubicBezTo>
                      <a:pt x="7717" y="40526"/>
                      <a:pt x="7790" y="40415"/>
                      <a:pt x="7882" y="40254"/>
                    </a:cubicBezTo>
                    <a:cubicBezTo>
                      <a:pt x="7984" y="40072"/>
                      <a:pt x="8119" y="39804"/>
                      <a:pt x="8183" y="39564"/>
                    </a:cubicBezTo>
                    <a:cubicBezTo>
                      <a:pt x="8287" y="39164"/>
                      <a:pt x="8145" y="38629"/>
                      <a:pt x="8113" y="38517"/>
                    </a:cubicBezTo>
                    <a:lnTo>
                      <a:pt x="8155" y="38473"/>
                    </a:lnTo>
                    <a:cubicBezTo>
                      <a:pt x="8478" y="38716"/>
                      <a:pt x="8848" y="38817"/>
                      <a:pt x="8897" y="38829"/>
                    </a:cubicBezTo>
                    <a:lnTo>
                      <a:pt x="8904" y="38832"/>
                    </a:lnTo>
                    <a:lnTo>
                      <a:pt x="8914" y="38829"/>
                    </a:lnTo>
                    <a:cubicBezTo>
                      <a:pt x="9450" y="38665"/>
                      <a:pt x="9774" y="38517"/>
                      <a:pt x="9952" y="38422"/>
                    </a:cubicBezTo>
                    <a:cubicBezTo>
                      <a:pt x="10146" y="38318"/>
                      <a:pt x="10212" y="38253"/>
                      <a:pt x="10215" y="38251"/>
                    </a:cubicBezTo>
                    <a:lnTo>
                      <a:pt x="10218" y="38247"/>
                    </a:lnTo>
                    <a:cubicBezTo>
                      <a:pt x="10247" y="38205"/>
                      <a:pt x="10913" y="37224"/>
                      <a:pt x="11091" y="36785"/>
                    </a:cubicBezTo>
                    <a:cubicBezTo>
                      <a:pt x="11358" y="36582"/>
                      <a:pt x="11990" y="36092"/>
                      <a:pt x="12788" y="35475"/>
                    </a:cubicBezTo>
                    <a:cubicBezTo>
                      <a:pt x="13083" y="35247"/>
                      <a:pt x="13398" y="35002"/>
                      <a:pt x="13723" y="34750"/>
                    </a:cubicBezTo>
                    <a:cubicBezTo>
                      <a:pt x="15473" y="33397"/>
                      <a:pt x="17563" y="31787"/>
                      <a:pt x="18214" y="31341"/>
                    </a:cubicBezTo>
                    <a:cubicBezTo>
                      <a:pt x="19218" y="30653"/>
                      <a:pt x="20233" y="29223"/>
                      <a:pt x="20418" y="28956"/>
                    </a:cubicBezTo>
                    <a:lnTo>
                      <a:pt x="23537" y="32324"/>
                    </a:lnTo>
                    <a:lnTo>
                      <a:pt x="23545" y="32333"/>
                    </a:lnTo>
                    <a:cubicBezTo>
                      <a:pt x="24337" y="33203"/>
                      <a:pt x="25030" y="33978"/>
                      <a:pt x="25607" y="34635"/>
                    </a:cubicBezTo>
                    <a:cubicBezTo>
                      <a:pt x="25646" y="34680"/>
                      <a:pt x="25684" y="34723"/>
                      <a:pt x="25721" y="34765"/>
                    </a:cubicBezTo>
                    <a:cubicBezTo>
                      <a:pt x="24163" y="34964"/>
                      <a:pt x="22559" y="35164"/>
                      <a:pt x="21311" y="35316"/>
                    </a:cubicBezTo>
                    <a:cubicBezTo>
                      <a:pt x="20810" y="35377"/>
                      <a:pt x="20328" y="35563"/>
                      <a:pt x="19919" y="35857"/>
                    </a:cubicBezTo>
                    <a:cubicBezTo>
                      <a:pt x="19513" y="36147"/>
                      <a:pt x="19188" y="36537"/>
                      <a:pt x="18975" y="36982"/>
                    </a:cubicBezTo>
                    <a:lnTo>
                      <a:pt x="17498" y="37658"/>
                    </a:lnTo>
                    <a:cubicBezTo>
                      <a:pt x="17144" y="37822"/>
                      <a:pt x="16884" y="38129"/>
                      <a:pt x="16786" y="38505"/>
                    </a:cubicBezTo>
                    <a:cubicBezTo>
                      <a:pt x="16481" y="38466"/>
                      <a:pt x="16230" y="38446"/>
                      <a:pt x="16034" y="38446"/>
                    </a:cubicBezTo>
                    <a:cubicBezTo>
                      <a:pt x="15809" y="38446"/>
                      <a:pt x="15656" y="38472"/>
                      <a:pt x="15578" y="38523"/>
                    </a:cubicBezTo>
                    <a:cubicBezTo>
                      <a:pt x="15329" y="38688"/>
                      <a:pt x="15060" y="39275"/>
                      <a:pt x="15225" y="39907"/>
                    </a:cubicBezTo>
                    <a:cubicBezTo>
                      <a:pt x="15326" y="40298"/>
                      <a:pt x="15665" y="40593"/>
                      <a:pt x="16070" y="40642"/>
                    </a:cubicBezTo>
                    <a:cubicBezTo>
                      <a:pt x="16089" y="40644"/>
                      <a:pt x="16099" y="40645"/>
                      <a:pt x="16109" y="40645"/>
                    </a:cubicBezTo>
                    <a:lnTo>
                      <a:pt x="17417" y="40645"/>
                    </a:lnTo>
                    <a:lnTo>
                      <a:pt x="17416" y="40644"/>
                    </a:lnTo>
                    <a:cubicBezTo>
                      <a:pt x="17656" y="40644"/>
                      <a:pt x="17923" y="40644"/>
                      <a:pt x="18209" y="40642"/>
                    </a:cubicBezTo>
                    <a:cubicBezTo>
                      <a:pt x="18596" y="40641"/>
                      <a:pt x="18978" y="40638"/>
                      <a:pt x="19284" y="40636"/>
                    </a:cubicBezTo>
                    <a:cubicBezTo>
                      <a:pt x="19665" y="40633"/>
                      <a:pt x="19925" y="40632"/>
                      <a:pt x="19925" y="40632"/>
                    </a:cubicBezTo>
                    <a:lnTo>
                      <a:pt x="40986" y="40632"/>
                    </a:lnTo>
                    <a:lnTo>
                      <a:pt x="40994" y="40630"/>
                    </a:lnTo>
                    <a:cubicBezTo>
                      <a:pt x="41002" y="40629"/>
                      <a:pt x="41810" y="40401"/>
                      <a:pt x="42560" y="39745"/>
                    </a:cubicBezTo>
                    <a:cubicBezTo>
                      <a:pt x="43001" y="39358"/>
                      <a:pt x="43335" y="38902"/>
                      <a:pt x="43555" y="38387"/>
                    </a:cubicBezTo>
                    <a:cubicBezTo>
                      <a:pt x="43829" y="37745"/>
                      <a:pt x="43920" y="37010"/>
                      <a:pt x="43830" y="36202"/>
                    </a:cubicBezTo>
                    <a:cubicBezTo>
                      <a:pt x="43829" y="36186"/>
                      <a:pt x="43826" y="36167"/>
                      <a:pt x="43822" y="36150"/>
                    </a:cubicBezTo>
                    <a:cubicBezTo>
                      <a:pt x="43960" y="36105"/>
                      <a:pt x="44666" y="35836"/>
                      <a:pt x="44995" y="35120"/>
                    </a:cubicBezTo>
                    <a:cubicBezTo>
                      <a:pt x="45261" y="34544"/>
                      <a:pt x="45214" y="33834"/>
                      <a:pt x="44853" y="33010"/>
                    </a:cubicBezTo>
                    <a:cubicBezTo>
                      <a:pt x="44726" y="32695"/>
                      <a:pt x="44569" y="32402"/>
                      <a:pt x="44382" y="32139"/>
                    </a:cubicBezTo>
                    <a:cubicBezTo>
                      <a:pt x="44325" y="32050"/>
                      <a:pt x="44270" y="31966"/>
                      <a:pt x="44215" y="31885"/>
                    </a:cubicBezTo>
                    <a:cubicBezTo>
                      <a:pt x="44344" y="31689"/>
                      <a:pt x="44538" y="31513"/>
                      <a:pt x="44726" y="31342"/>
                    </a:cubicBezTo>
                    <a:cubicBezTo>
                      <a:pt x="45015" y="31079"/>
                      <a:pt x="45315" y="30807"/>
                      <a:pt x="45374" y="30465"/>
                    </a:cubicBezTo>
                    <a:cubicBezTo>
                      <a:pt x="45449" y="30046"/>
                      <a:pt x="45163" y="29222"/>
                      <a:pt x="44986" y="28763"/>
                    </a:cubicBezTo>
                    <a:lnTo>
                      <a:pt x="45460" y="25179"/>
                    </a:lnTo>
                    <a:lnTo>
                      <a:pt x="45460" y="25178"/>
                    </a:lnTo>
                    <a:cubicBezTo>
                      <a:pt x="45677" y="23936"/>
                      <a:pt x="45891" y="22829"/>
                      <a:pt x="46094" y="21885"/>
                    </a:cubicBezTo>
                    <a:lnTo>
                      <a:pt x="46235" y="22057"/>
                    </a:lnTo>
                    <a:cubicBezTo>
                      <a:pt x="46249" y="22074"/>
                      <a:pt x="46264" y="22093"/>
                      <a:pt x="46278" y="22109"/>
                    </a:cubicBezTo>
                    <a:cubicBezTo>
                      <a:pt x="46406" y="22267"/>
                      <a:pt x="46521" y="22411"/>
                      <a:pt x="46629" y="22545"/>
                    </a:cubicBezTo>
                    <a:lnTo>
                      <a:pt x="48744" y="25546"/>
                    </a:lnTo>
                    <a:cubicBezTo>
                      <a:pt x="48713" y="25916"/>
                      <a:pt x="48652" y="27150"/>
                      <a:pt x="49100" y="28168"/>
                    </a:cubicBezTo>
                    <a:cubicBezTo>
                      <a:pt x="49453" y="28976"/>
                      <a:pt x="50311" y="30313"/>
                      <a:pt x="51141" y="31608"/>
                    </a:cubicBezTo>
                    <a:cubicBezTo>
                      <a:pt x="51571" y="32278"/>
                      <a:pt x="51978" y="32911"/>
                      <a:pt x="52315" y="33470"/>
                    </a:cubicBezTo>
                    <a:cubicBezTo>
                      <a:pt x="52296" y="33565"/>
                      <a:pt x="52273" y="33666"/>
                      <a:pt x="52247" y="33775"/>
                    </a:cubicBezTo>
                    <a:cubicBezTo>
                      <a:pt x="52094" y="34434"/>
                      <a:pt x="51884" y="35337"/>
                      <a:pt x="52416" y="36031"/>
                    </a:cubicBezTo>
                    <a:cubicBezTo>
                      <a:pt x="52922" y="36692"/>
                      <a:pt x="53982" y="37040"/>
                      <a:pt x="55654" y="37100"/>
                    </a:cubicBezTo>
                    <a:cubicBezTo>
                      <a:pt x="56138" y="38014"/>
                      <a:pt x="56457" y="38621"/>
                      <a:pt x="56601" y="38904"/>
                    </a:cubicBezTo>
                    <a:cubicBezTo>
                      <a:pt x="56482" y="39372"/>
                      <a:pt x="56430" y="39864"/>
                      <a:pt x="56823" y="40307"/>
                    </a:cubicBezTo>
                    <a:lnTo>
                      <a:pt x="56830" y="40317"/>
                    </a:lnTo>
                    <a:lnTo>
                      <a:pt x="62594" y="40317"/>
                    </a:lnTo>
                    <a:cubicBezTo>
                      <a:pt x="62657" y="40317"/>
                      <a:pt x="62713" y="40288"/>
                      <a:pt x="62748" y="40236"/>
                    </a:cubicBezTo>
                    <a:cubicBezTo>
                      <a:pt x="62785" y="40185"/>
                      <a:pt x="62794" y="40122"/>
                      <a:pt x="62774" y="40063"/>
                    </a:cubicBezTo>
                    <a:cubicBezTo>
                      <a:pt x="62732" y="39941"/>
                      <a:pt x="62655" y="39864"/>
                      <a:pt x="62556" y="39843"/>
                    </a:cubicBezTo>
                    <a:cubicBezTo>
                      <a:pt x="62556" y="39843"/>
                      <a:pt x="62556" y="39841"/>
                      <a:pt x="62554" y="39841"/>
                    </a:cubicBezTo>
                    <a:cubicBezTo>
                      <a:pt x="62534" y="39815"/>
                      <a:pt x="62508" y="39791"/>
                      <a:pt x="62476" y="39771"/>
                    </a:cubicBezTo>
                    <a:cubicBezTo>
                      <a:pt x="62403" y="39723"/>
                      <a:pt x="62216" y="39722"/>
                      <a:pt x="61934" y="39717"/>
                    </a:cubicBezTo>
                    <a:cubicBezTo>
                      <a:pt x="61233" y="39707"/>
                      <a:pt x="59931" y="39690"/>
                      <a:pt x="58601" y="38941"/>
                    </a:cubicBezTo>
                    <a:lnTo>
                      <a:pt x="57500" y="36320"/>
                    </a:lnTo>
                    <a:cubicBezTo>
                      <a:pt x="57608" y="36287"/>
                      <a:pt x="57679" y="36206"/>
                      <a:pt x="57705" y="36085"/>
                    </a:cubicBezTo>
                    <a:cubicBezTo>
                      <a:pt x="57773" y="35761"/>
                      <a:pt x="57498" y="35190"/>
                      <a:pt x="57150" y="34932"/>
                    </a:cubicBezTo>
                    <a:cubicBezTo>
                      <a:pt x="56954" y="34788"/>
                      <a:pt x="56257" y="33684"/>
                      <a:pt x="55352" y="31925"/>
                    </a:cubicBezTo>
                    <a:cubicBezTo>
                      <a:pt x="54768" y="30787"/>
                      <a:pt x="53667" y="28538"/>
                      <a:pt x="52867" y="26248"/>
                    </a:cubicBezTo>
                    <a:cubicBezTo>
                      <a:pt x="52633" y="25580"/>
                      <a:pt x="52383" y="24797"/>
                      <a:pt x="52117" y="23968"/>
                    </a:cubicBezTo>
                    <a:cubicBezTo>
                      <a:pt x="51459" y="21923"/>
                      <a:pt x="50715" y="19604"/>
                      <a:pt x="49814" y="17615"/>
                    </a:cubicBezTo>
                    <a:cubicBezTo>
                      <a:pt x="48765" y="15298"/>
                      <a:pt x="47724" y="13935"/>
                      <a:pt x="46631" y="13442"/>
                    </a:cubicBezTo>
                    <a:cubicBezTo>
                      <a:pt x="46617" y="13435"/>
                      <a:pt x="46507" y="13369"/>
                      <a:pt x="46311" y="13262"/>
                    </a:cubicBezTo>
                    <a:cubicBezTo>
                      <a:pt x="46588" y="12841"/>
                      <a:pt x="46805" y="12421"/>
                      <a:pt x="46954" y="12011"/>
                    </a:cubicBezTo>
                    <a:cubicBezTo>
                      <a:pt x="47097" y="11618"/>
                      <a:pt x="47183" y="11227"/>
                      <a:pt x="47207" y="10848"/>
                    </a:cubicBezTo>
                    <a:cubicBezTo>
                      <a:pt x="47298" y="9463"/>
                      <a:pt x="46585" y="8495"/>
                      <a:pt x="45972" y="7926"/>
                    </a:cubicBezTo>
                    <a:cubicBezTo>
                      <a:pt x="45129" y="7144"/>
                      <a:pt x="43918" y="6635"/>
                      <a:pt x="42965" y="6635"/>
                    </a:cubicBezTo>
                    <a:cubicBezTo>
                      <a:pt x="42868" y="6635"/>
                      <a:pt x="42774" y="6640"/>
                      <a:pt x="42683" y="6651"/>
                    </a:cubicBezTo>
                    <a:cubicBezTo>
                      <a:pt x="43136" y="5610"/>
                      <a:pt x="43159" y="4807"/>
                      <a:pt x="43159" y="4800"/>
                    </a:cubicBezTo>
                    <a:lnTo>
                      <a:pt x="43159" y="4793"/>
                    </a:lnTo>
                    <a:cubicBezTo>
                      <a:pt x="43249" y="3809"/>
                      <a:pt x="43092" y="2885"/>
                      <a:pt x="42717" y="2188"/>
                    </a:cubicBezTo>
                    <a:cubicBezTo>
                      <a:pt x="42922" y="2142"/>
                      <a:pt x="43165" y="2066"/>
                      <a:pt x="43234" y="1951"/>
                    </a:cubicBezTo>
                    <a:cubicBezTo>
                      <a:pt x="43254" y="1919"/>
                      <a:pt x="43258" y="1884"/>
                      <a:pt x="43249" y="1849"/>
                    </a:cubicBezTo>
                    <a:cubicBezTo>
                      <a:pt x="43231" y="1789"/>
                      <a:pt x="43197" y="1746"/>
                      <a:pt x="43147" y="1722"/>
                    </a:cubicBezTo>
                    <a:cubicBezTo>
                      <a:pt x="43114" y="1706"/>
                      <a:pt x="43078" y="1700"/>
                      <a:pt x="43043" y="1700"/>
                    </a:cubicBezTo>
                    <a:cubicBezTo>
                      <a:pt x="43012" y="1700"/>
                      <a:pt x="42982" y="1705"/>
                      <a:pt x="42954" y="1711"/>
                    </a:cubicBezTo>
                    <a:cubicBezTo>
                      <a:pt x="43057" y="1597"/>
                      <a:pt x="43214" y="1392"/>
                      <a:pt x="43191" y="1251"/>
                    </a:cubicBezTo>
                    <a:cubicBezTo>
                      <a:pt x="43183" y="1201"/>
                      <a:pt x="43154" y="1162"/>
                      <a:pt x="43105" y="1138"/>
                    </a:cubicBezTo>
                    <a:cubicBezTo>
                      <a:pt x="43083" y="1126"/>
                      <a:pt x="43060" y="1121"/>
                      <a:pt x="43036" y="1121"/>
                    </a:cubicBezTo>
                    <a:cubicBezTo>
                      <a:pt x="42824" y="1121"/>
                      <a:pt x="42569" y="1538"/>
                      <a:pt x="42445" y="1768"/>
                    </a:cubicBezTo>
                    <a:cubicBezTo>
                      <a:pt x="42379" y="1684"/>
                      <a:pt x="42309" y="1603"/>
                      <a:pt x="42236" y="1529"/>
                    </a:cubicBezTo>
                    <a:cubicBezTo>
                      <a:pt x="41658" y="948"/>
                      <a:pt x="41040" y="526"/>
                      <a:pt x="40398" y="276"/>
                    </a:cubicBezTo>
                    <a:cubicBezTo>
                      <a:pt x="39929" y="94"/>
                      <a:pt x="39447" y="1"/>
                      <a:pt x="389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978;p38">
                <a:extLst>
                  <a:ext uri="{FF2B5EF4-FFF2-40B4-BE49-F238E27FC236}">
                    <a16:creationId xmlns:a16="http://schemas.microsoft.com/office/drawing/2014/main" id="{1594719C-7D6C-1D8C-1369-83F1B35D6896}"/>
                  </a:ext>
                </a:extLst>
              </p:cNvPr>
              <p:cNvSpPr/>
              <p:nvPr/>
            </p:nvSpPr>
            <p:spPr>
              <a:xfrm>
                <a:off x="3493200" y="3075925"/>
                <a:ext cx="320900" cy="260475"/>
              </a:xfrm>
              <a:custGeom>
                <a:avLst/>
                <a:gdLst/>
                <a:ahLst/>
                <a:cxnLst/>
                <a:rect l="l" t="t" r="r" b="b"/>
                <a:pathLst>
                  <a:path w="12836" h="10419" extrusionOk="0">
                    <a:moveTo>
                      <a:pt x="12022" y="7930"/>
                    </a:moveTo>
                    <a:cubicBezTo>
                      <a:pt x="12063" y="7930"/>
                      <a:pt x="12099" y="7940"/>
                      <a:pt x="12129" y="7959"/>
                    </a:cubicBezTo>
                    <a:cubicBezTo>
                      <a:pt x="12276" y="8052"/>
                      <a:pt x="12328" y="8369"/>
                      <a:pt x="12400" y="8808"/>
                    </a:cubicBezTo>
                    <a:cubicBezTo>
                      <a:pt x="12467" y="9220"/>
                      <a:pt x="12550" y="9729"/>
                      <a:pt x="12745" y="10298"/>
                    </a:cubicBezTo>
                    <a:lnTo>
                      <a:pt x="11481" y="9124"/>
                    </a:lnTo>
                    <a:cubicBezTo>
                      <a:pt x="11473" y="9049"/>
                      <a:pt x="11374" y="8107"/>
                      <a:pt x="11921" y="7947"/>
                    </a:cubicBezTo>
                    <a:cubicBezTo>
                      <a:pt x="11958" y="7936"/>
                      <a:pt x="11992" y="7930"/>
                      <a:pt x="12022" y="7930"/>
                    </a:cubicBezTo>
                    <a:close/>
                    <a:moveTo>
                      <a:pt x="292" y="0"/>
                    </a:moveTo>
                    <a:cubicBezTo>
                      <a:pt x="120" y="0"/>
                      <a:pt x="28" y="30"/>
                      <a:pt x="22" y="32"/>
                    </a:cubicBezTo>
                    <a:cubicBezTo>
                      <a:pt x="8" y="36"/>
                      <a:pt x="1" y="52"/>
                      <a:pt x="5" y="65"/>
                    </a:cubicBezTo>
                    <a:cubicBezTo>
                      <a:pt x="9" y="78"/>
                      <a:pt x="20" y="85"/>
                      <a:pt x="31" y="85"/>
                    </a:cubicBezTo>
                    <a:cubicBezTo>
                      <a:pt x="33" y="85"/>
                      <a:pt x="36" y="85"/>
                      <a:pt x="39" y="84"/>
                    </a:cubicBezTo>
                    <a:cubicBezTo>
                      <a:pt x="41" y="83"/>
                      <a:pt x="128" y="55"/>
                      <a:pt x="291" y="55"/>
                    </a:cubicBezTo>
                    <a:cubicBezTo>
                      <a:pt x="408" y="55"/>
                      <a:pt x="565" y="70"/>
                      <a:pt x="759" y="119"/>
                    </a:cubicBezTo>
                    <a:cubicBezTo>
                      <a:pt x="1187" y="228"/>
                      <a:pt x="1883" y="533"/>
                      <a:pt x="2773" y="1374"/>
                    </a:cubicBezTo>
                    <a:lnTo>
                      <a:pt x="9966" y="7788"/>
                    </a:lnTo>
                    <a:lnTo>
                      <a:pt x="12788" y="10413"/>
                    </a:lnTo>
                    <a:cubicBezTo>
                      <a:pt x="12794" y="10417"/>
                      <a:pt x="12800" y="10419"/>
                      <a:pt x="12807" y="10419"/>
                    </a:cubicBezTo>
                    <a:cubicBezTo>
                      <a:pt x="12811" y="10419"/>
                      <a:pt x="12817" y="10417"/>
                      <a:pt x="12822" y="10414"/>
                    </a:cubicBezTo>
                    <a:cubicBezTo>
                      <a:pt x="12833" y="10408"/>
                      <a:pt x="12836" y="10394"/>
                      <a:pt x="12833" y="10384"/>
                    </a:cubicBezTo>
                    <a:cubicBezTo>
                      <a:pt x="12612" y="9778"/>
                      <a:pt x="12524" y="9234"/>
                      <a:pt x="12452" y="8798"/>
                    </a:cubicBezTo>
                    <a:cubicBezTo>
                      <a:pt x="12375" y="8329"/>
                      <a:pt x="12325" y="8019"/>
                      <a:pt x="12157" y="7913"/>
                    </a:cubicBezTo>
                    <a:cubicBezTo>
                      <a:pt x="12118" y="7888"/>
                      <a:pt x="12073" y="7876"/>
                      <a:pt x="12023" y="7876"/>
                    </a:cubicBezTo>
                    <a:cubicBezTo>
                      <a:pt x="11986" y="7876"/>
                      <a:pt x="11947" y="7882"/>
                      <a:pt x="11905" y="7895"/>
                    </a:cubicBezTo>
                    <a:cubicBezTo>
                      <a:pt x="11379" y="8049"/>
                      <a:pt x="11402" y="8830"/>
                      <a:pt x="11421" y="9067"/>
                    </a:cubicBezTo>
                    <a:lnTo>
                      <a:pt x="10003" y="7748"/>
                    </a:lnTo>
                    <a:lnTo>
                      <a:pt x="2809" y="1334"/>
                    </a:lnTo>
                    <a:cubicBezTo>
                      <a:pt x="1909" y="483"/>
                      <a:pt x="1202" y="174"/>
                      <a:pt x="767" y="64"/>
                    </a:cubicBezTo>
                    <a:cubicBezTo>
                      <a:pt x="571" y="15"/>
                      <a:pt x="412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979;p38">
                <a:extLst>
                  <a:ext uri="{FF2B5EF4-FFF2-40B4-BE49-F238E27FC236}">
                    <a16:creationId xmlns:a16="http://schemas.microsoft.com/office/drawing/2014/main" id="{A3F8757E-96A9-3444-DAAF-5808BF96F186}"/>
                  </a:ext>
                </a:extLst>
              </p:cNvPr>
              <p:cNvSpPr/>
              <p:nvPr/>
            </p:nvSpPr>
            <p:spPr>
              <a:xfrm>
                <a:off x="3137250" y="3467900"/>
                <a:ext cx="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84" extrusionOk="0">
                    <a:moveTo>
                      <a:pt x="352" y="1"/>
                    </a:moveTo>
                    <a:lnTo>
                      <a:pt x="0" y="554"/>
                    </a:lnTo>
                    <a:lnTo>
                      <a:pt x="46" y="583"/>
                    </a:lnTo>
                    <a:lnTo>
                      <a:pt x="398" y="30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980;p38">
                <a:extLst>
                  <a:ext uri="{FF2B5EF4-FFF2-40B4-BE49-F238E27FC236}">
                    <a16:creationId xmlns:a16="http://schemas.microsoft.com/office/drawing/2014/main" id="{3F382635-38CD-92ED-33E2-7594AE8C672E}"/>
                  </a:ext>
                </a:extLst>
              </p:cNvPr>
              <p:cNvSpPr/>
              <p:nvPr/>
            </p:nvSpPr>
            <p:spPr>
              <a:xfrm>
                <a:off x="3177750" y="3513275"/>
                <a:ext cx="895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68" extrusionOk="0">
                    <a:moveTo>
                      <a:pt x="319" y="1"/>
                    </a:moveTo>
                    <a:lnTo>
                      <a:pt x="1" y="331"/>
                    </a:lnTo>
                    <a:lnTo>
                      <a:pt x="41" y="367"/>
                    </a:lnTo>
                    <a:lnTo>
                      <a:pt x="357" y="37"/>
                    </a:lnTo>
                    <a:lnTo>
                      <a:pt x="319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981;p38">
                <a:extLst>
                  <a:ext uri="{FF2B5EF4-FFF2-40B4-BE49-F238E27FC236}">
                    <a16:creationId xmlns:a16="http://schemas.microsoft.com/office/drawing/2014/main" id="{264E410A-F586-F422-67AA-496B4499685C}"/>
                  </a:ext>
                </a:extLst>
              </p:cNvPr>
              <p:cNvSpPr/>
              <p:nvPr/>
            </p:nvSpPr>
            <p:spPr>
              <a:xfrm>
                <a:off x="3125425" y="3449900"/>
                <a:ext cx="72300" cy="81675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3267" extrusionOk="0">
                    <a:moveTo>
                      <a:pt x="34" y="1"/>
                    </a:moveTo>
                    <a:lnTo>
                      <a:pt x="1" y="43"/>
                    </a:lnTo>
                    <a:cubicBezTo>
                      <a:pt x="22" y="60"/>
                      <a:pt x="2117" y="1693"/>
                      <a:pt x="2843" y="3266"/>
                    </a:cubicBezTo>
                    <a:lnTo>
                      <a:pt x="2892" y="3243"/>
                    </a:lnTo>
                    <a:cubicBezTo>
                      <a:pt x="2161" y="1658"/>
                      <a:pt x="54" y="17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982;p38">
                <a:extLst>
                  <a:ext uri="{FF2B5EF4-FFF2-40B4-BE49-F238E27FC236}">
                    <a16:creationId xmlns:a16="http://schemas.microsoft.com/office/drawing/2014/main" id="{3D379EA2-AA9C-5DF5-955C-87FBC6B67B0E}"/>
                  </a:ext>
                </a:extLst>
              </p:cNvPr>
              <p:cNvSpPr/>
              <p:nvPr/>
            </p:nvSpPr>
            <p:spPr>
              <a:xfrm>
                <a:off x="3440875" y="3485900"/>
                <a:ext cx="26625" cy="908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3635" extrusionOk="0">
                    <a:moveTo>
                      <a:pt x="317" y="1"/>
                    </a:moveTo>
                    <a:cubicBezTo>
                      <a:pt x="316" y="4"/>
                      <a:pt x="68" y="429"/>
                      <a:pt x="33" y="1086"/>
                    </a:cubicBezTo>
                    <a:cubicBezTo>
                      <a:pt x="1" y="1692"/>
                      <a:pt x="146" y="2626"/>
                      <a:pt x="1025" y="3635"/>
                    </a:cubicBezTo>
                    <a:lnTo>
                      <a:pt x="1065" y="3600"/>
                    </a:lnTo>
                    <a:cubicBezTo>
                      <a:pt x="199" y="2605"/>
                      <a:pt x="56" y="1687"/>
                      <a:pt x="86" y="1092"/>
                    </a:cubicBezTo>
                    <a:cubicBezTo>
                      <a:pt x="120" y="447"/>
                      <a:pt x="361" y="31"/>
                      <a:pt x="365" y="28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983;p38">
                <a:extLst>
                  <a:ext uri="{FF2B5EF4-FFF2-40B4-BE49-F238E27FC236}">
                    <a16:creationId xmlns:a16="http://schemas.microsoft.com/office/drawing/2014/main" id="{8C224673-F04D-0319-8305-C24BDC467BAC}"/>
                  </a:ext>
                </a:extLst>
              </p:cNvPr>
              <p:cNvSpPr/>
              <p:nvPr/>
            </p:nvSpPr>
            <p:spPr>
              <a:xfrm>
                <a:off x="3555350" y="3102875"/>
                <a:ext cx="159450" cy="36275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1451" extrusionOk="0">
                    <a:moveTo>
                      <a:pt x="32" y="0"/>
                    </a:moveTo>
                    <a:cubicBezTo>
                      <a:pt x="21" y="0"/>
                      <a:pt x="10" y="7"/>
                      <a:pt x="7" y="16"/>
                    </a:cubicBezTo>
                    <a:cubicBezTo>
                      <a:pt x="1" y="30"/>
                      <a:pt x="7" y="47"/>
                      <a:pt x="21" y="53"/>
                    </a:cubicBezTo>
                    <a:cubicBezTo>
                      <a:pt x="40" y="62"/>
                      <a:pt x="2129" y="969"/>
                      <a:pt x="3711" y="1351"/>
                    </a:cubicBezTo>
                    <a:cubicBezTo>
                      <a:pt x="4008" y="1423"/>
                      <a:pt x="4286" y="1450"/>
                      <a:pt x="4540" y="1450"/>
                    </a:cubicBezTo>
                    <a:cubicBezTo>
                      <a:pt x="4994" y="1450"/>
                      <a:pt x="5370" y="1359"/>
                      <a:pt x="5641" y="1262"/>
                    </a:cubicBezTo>
                    <a:cubicBezTo>
                      <a:pt x="6098" y="1099"/>
                      <a:pt x="6353" y="889"/>
                      <a:pt x="6364" y="882"/>
                    </a:cubicBezTo>
                    <a:cubicBezTo>
                      <a:pt x="6376" y="871"/>
                      <a:pt x="6378" y="854"/>
                      <a:pt x="6368" y="843"/>
                    </a:cubicBezTo>
                    <a:cubicBezTo>
                      <a:pt x="6362" y="836"/>
                      <a:pt x="6354" y="833"/>
                      <a:pt x="6346" y="833"/>
                    </a:cubicBezTo>
                    <a:cubicBezTo>
                      <a:pt x="6340" y="833"/>
                      <a:pt x="6335" y="835"/>
                      <a:pt x="6330" y="839"/>
                    </a:cubicBezTo>
                    <a:cubicBezTo>
                      <a:pt x="6321" y="846"/>
                      <a:pt x="5638" y="1396"/>
                      <a:pt x="4538" y="1396"/>
                    </a:cubicBezTo>
                    <a:cubicBezTo>
                      <a:pt x="4287" y="1396"/>
                      <a:pt x="4014" y="1368"/>
                      <a:pt x="3723" y="1298"/>
                    </a:cubicBezTo>
                    <a:cubicBezTo>
                      <a:pt x="2147" y="918"/>
                      <a:pt x="62" y="12"/>
                      <a:pt x="42" y="3"/>
                    </a:cubicBez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984;p38">
                <a:extLst>
                  <a:ext uri="{FF2B5EF4-FFF2-40B4-BE49-F238E27FC236}">
                    <a16:creationId xmlns:a16="http://schemas.microsoft.com/office/drawing/2014/main" id="{976FD92B-0406-A404-8E8D-629308D21930}"/>
                  </a:ext>
                </a:extLst>
              </p:cNvPr>
              <p:cNvSpPr/>
              <p:nvPr/>
            </p:nvSpPr>
            <p:spPr>
              <a:xfrm>
                <a:off x="3762750" y="3232900"/>
                <a:ext cx="54100" cy="658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633" extrusionOk="0">
                    <a:moveTo>
                      <a:pt x="858" y="1"/>
                    </a:moveTo>
                    <a:cubicBezTo>
                      <a:pt x="796" y="1"/>
                      <a:pt x="730" y="15"/>
                      <a:pt x="655" y="49"/>
                    </a:cubicBezTo>
                    <a:cubicBezTo>
                      <a:pt x="0" y="302"/>
                      <a:pt x="364" y="2516"/>
                      <a:pt x="381" y="2610"/>
                    </a:cubicBezTo>
                    <a:cubicBezTo>
                      <a:pt x="383" y="2623"/>
                      <a:pt x="395" y="2632"/>
                      <a:pt x="407" y="2632"/>
                    </a:cubicBezTo>
                    <a:lnTo>
                      <a:pt x="412" y="2632"/>
                    </a:lnTo>
                    <a:cubicBezTo>
                      <a:pt x="427" y="2629"/>
                      <a:pt x="436" y="2616"/>
                      <a:pt x="435" y="2600"/>
                    </a:cubicBezTo>
                    <a:cubicBezTo>
                      <a:pt x="430" y="2579"/>
                      <a:pt x="61" y="336"/>
                      <a:pt x="675" y="99"/>
                    </a:cubicBezTo>
                    <a:cubicBezTo>
                      <a:pt x="743" y="69"/>
                      <a:pt x="802" y="56"/>
                      <a:pt x="858" y="56"/>
                    </a:cubicBezTo>
                    <a:cubicBezTo>
                      <a:pt x="992" y="56"/>
                      <a:pt x="1107" y="134"/>
                      <a:pt x="1275" y="249"/>
                    </a:cubicBezTo>
                    <a:cubicBezTo>
                      <a:pt x="1460" y="374"/>
                      <a:pt x="1714" y="547"/>
                      <a:pt x="2122" y="700"/>
                    </a:cubicBezTo>
                    <a:cubicBezTo>
                      <a:pt x="2125" y="701"/>
                      <a:pt x="2129" y="701"/>
                      <a:pt x="2132" y="701"/>
                    </a:cubicBezTo>
                    <a:cubicBezTo>
                      <a:pt x="2143" y="701"/>
                      <a:pt x="2154" y="695"/>
                      <a:pt x="2158" y="683"/>
                    </a:cubicBezTo>
                    <a:cubicBezTo>
                      <a:pt x="2164" y="669"/>
                      <a:pt x="2156" y="654"/>
                      <a:pt x="2142" y="650"/>
                    </a:cubicBezTo>
                    <a:cubicBezTo>
                      <a:pt x="1739" y="498"/>
                      <a:pt x="1489" y="328"/>
                      <a:pt x="1306" y="203"/>
                    </a:cubicBezTo>
                    <a:cubicBezTo>
                      <a:pt x="1132" y="85"/>
                      <a:pt x="1007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985;p38">
                <a:extLst>
                  <a:ext uri="{FF2B5EF4-FFF2-40B4-BE49-F238E27FC236}">
                    <a16:creationId xmlns:a16="http://schemas.microsoft.com/office/drawing/2014/main" id="{93A18311-053B-9231-5267-D560F9851A5C}"/>
                  </a:ext>
                </a:extLst>
              </p:cNvPr>
              <p:cNvSpPr/>
              <p:nvPr/>
            </p:nvSpPr>
            <p:spPr>
              <a:xfrm>
                <a:off x="3804975" y="3223000"/>
                <a:ext cx="305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444" extrusionOk="0">
                    <a:moveTo>
                      <a:pt x="1194" y="1"/>
                    </a:moveTo>
                    <a:cubicBezTo>
                      <a:pt x="1186" y="1"/>
                      <a:pt x="1178" y="5"/>
                      <a:pt x="1175" y="12"/>
                    </a:cubicBezTo>
                    <a:cubicBezTo>
                      <a:pt x="707" y="957"/>
                      <a:pt x="21" y="1399"/>
                      <a:pt x="13" y="1403"/>
                    </a:cubicBezTo>
                    <a:cubicBezTo>
                      <a:pt x="2" y="1409"/>
                      <a:pt x="1" y="1423"/>
                      <a:pt x="7" y="1432"/>
                    </a:cubicBezTo>
                    <a:cubicBezTo>
                      <a:pt x="10" y="1440"/>
                      <a:pt x="18" y="1443"/>
                      <a:pt x="25" y="1443"/>
                    </a:cubicBezTo>
                    <a:cubicBezTo>
                      <a:pt x="28" y="1443"/>
                      <a:pt x="33" y="1441"/>
                      <a:pt x="36" y="1440"/>
                    </a:cubicBezTo>
                    <a:cubicBezTo>
                      <a:pt x="44" y="1435"/>
                      <a:pt x="739" y="987"/>
                      <a:pt x="1213" y="32"/>
                    </a:cubicBezTo>
                    <a:cubicBezTo>
                      <a:pt x="1219" y="21"/>
                      <a:pt x="1215" y="9"/>
                      <a:pt x="1204" y="3"/>
                    </a:cubicBezTo>
                    <a:cubicBezTo>
                      <a:pt x="1201" y="1"/>
                      <a:pt x="119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139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4"/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CE1DF52-5AAC-54BC-82F1-354947AC6B95}"/>
              </a:ext>
            </a:extLst>
          </p:cNvPr>
          <p:cNvSpPr/>
          <p:nvPr/>
        </p:nvSpPr>
        <p:spPr>
          <a:xfrm>
            <a:off x="588761" y="914389"/>
            <a:ext cx="6200178" cy="825179"/>
          </a:xfrm>
          <a:prstGeom prst="rect">
            <a:avLst/>
          </a:prstGeom>
          <a:solidFill>
            <a:srgbClr val="C8D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600;p37">
            <a:extLst>
              <a:ext uri="{FF2B5EF4-FFF2-40B4-BE49-F238E27FC236}">
                <a16:creationId xmlns:a16="http://schemas.microsoft.com/office/drawing/2014/main" id="{C456CE8C-AB65-816C-B2DB-E905E88B9495}"/>
              </a:ext>
            </a:extLst>
          </p:cNvPr>
          <p:cNvSpPr txBox="1">
            <a:spLocks/>
          </p:cNvSpPr>
          <p:nvPr/>
        </p:nvSpPr>
        <p:spPr>
          <a:xfrm>
            <a:off x="766713" y="911730"/>
            <a:ext cx="6180695" cy="94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sr-Cyrl-RS" sz="5000" dirty="0"/>
              <a:t>Хвала на пажњи</a:t>
            </a:r>
            <a:r>
              <a:rPr lang="en-US" sz="5000" dirty="0"/>
              <a:t>!</a:t>
            </a:r>
          </a:p>
        </p:txBody>
      </p:sp>
      <p:sp>
        <p:nvSpPr>
          <p:cNvPr id="7" name="Google Shape;601;p37">
            <a:extLst>
              <a:ext uri="{FF2B5EF4-FFF2-40B4-BE49-F238E27FC236}">
                <a16:creationId xmlns:a16="http://schemas.microsoft.com/office/drawing/2014/main" id="{25861325-FC02-80F6-3A89-D9056F723173}"/>
              </a:ext>
            </a:extLst>
          </p:cNvPr>
          <p:cNvSpPr txBox="1">
            <a:spLocks/>
          </p:cNvSpPr>
          <p:nvPr/>
        </p:nvSpPr>
        <p:spPr>
          <a:xfrm>
            <a:off x="666973" y="1946651"/>
            <a:ext cx="3856800" cy="740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100"/>
            </a:pPr>
            <a:r>
              <a:rPr lang="sr-Cyrl-RS" sz="2800" dirty="0"/>
              <a:t>Питања</a:t>
            </a:r>
            <a:r>
              <a:rPr lang="en-US" sz="2800" dirty="0"/>
              <a:t>?</a:t>
            </a:r>
            <a:endParaRPr lang="sr-Cyrl-RS" sz="2800" dirty="0"/>
          </a:p>
        </p:txBody>
      </p:sp>
      <p:cxnSp>
        <p:nvCxnSpPr>
          <p:cNvPr id="8" name="Google Shape;623;p37">
            <a:extLst>
              <a:ext uri="{FF2B5EF4-FFF2-40B4-BE49-F238E27FC236}">
                <a16:creationId xmlns:a16="http://schemas.microsoft.com/office/drawing/2014/main" id="{1596EEF9-4EBF-A1A1-AACE-2E177E4D0A62}"/>
              </a:ext>
            </a:extLst>
          </p:cNvPr>
          <p:cNvCxnSpPr>
            <a:cxnSpLocks/>
          </p:cNvCxnSpPr>
          <p:nvPr/>
        </p:nvCxnSpPr>
        <p:spPr>
          <a:xfrm>
            <a:off x="663844" y="1933750"/>
            <a:ext cx="141641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5F55EB9-41BA-B09D-ADF9-15EDB0202E03}"/>
              </a:ext>
            </a:extLst>
          </p:cNvPr>
          <p:cNvSpPr txBox="1"/>
          <p:nvPr/>
        </p:nvSpPr>
        <p:spPr>
          <a:xfrm>
            <a:off x="663844" y="4589097"/>
            <a:ext cx="48210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lt1"/>
              </a:buClr>
              <a:buSzPts val="1100"/>
            </a:pPr>
            <a:r>
              <a:rPr lang="en-US" sz="1400" dirty="0"/>
              <a:t>marija.jolovic@pmf.kg.ac.rs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643245" y="417650"/>
            <a:ext cx="4270559" cy="705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3200" dirty="0"/>
              <a:t>Идеја и мотивација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85977-B21D-A44C-A0D9-596BE09D84CE}"/>
              </a:ext>
            </a:extLst>
          </p:cNvPr>
          <p:cNvSpPr txBox="1"/>
          <p:nvPr/>
        </p:nvSpPr>
        <p:spPr>
          <a:xfrm>
            <a:off x="715192" y="1346187"/>
            <a:ext cx="7270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000" dirty="0"/>
              <a:t>Асистент за програмере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000" dirty="0"/>
              <a:t>Предвиђање наредног дела кода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000" dirty="0"/>
              <a:t>Инспирација</a:t>
            </a:r>
            <a:r>
              <a:rPr lang="sr-Latn-RS" sz="2000" dirty="0"/>
              <a:t>: </a:t>
            </a:r>
            <a:r>
              <a:rPr lang="sr-Cyrl-RS" sz="2000" dirty="0"/>
              <a:t>постојећи алати попут </a:t>
            </a:r>
            <a:r>
              <a:rPr lang="sr-Latn-RS" sz="2000" i="1" dirty="0"/>
              <a:t>GitHub Copilot</a:t>
            </a:r>
            <a:r>
              <a:rPr lang="sr-Cyrl-RS" sz="2000" dirty="0"/>
              <a:t>-</a:t>
            </a:r>
            <a:r>
              <a:rPr lang="sr-Latn-RS" sz="2000" dirty="0"/>
              <a:t>a</a:t>
            </a:r>
            <a:endParaRPr lang="sr-Cyrl-R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000" dirty="0"/>
              <a:t>Проблем код домен-специфичних кодова</a:t>
            </a:r>
            <a:endParaRPr lang="en-US" sz="2000" dirty="0"/>
          </a:p>
        </p:txBody>
      </p:sp>
      <p:pic>
        <p:nvPicPr>
          <p:cNvPr id="4" name="Picture 3" descr="A yellow light bulb with a black background&#10;&#10;Description automatically generated">
            <a:extLst>
              <a:ext uri="{FF2B5EF4-FFF2-40B4-BE49-F238E27FC236}">
                <a16:creationId xmlns:a16="http://schemas.microsoft.com/office/drawing/2014/main" id="{8F7CCC3D-4238-1208-CAD6-D9AF77037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948" y="437825"/>
            <a:ext cx="916807" cy="10840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DE3A4C-AC94-3C2F-BAB9-4BFC39960F1B}"/>
              </a:ext>
            </a:extLst>
          </p:cNvPr>
          <p:cNvGrpSpPr/>
          <p:nvPr/>
        </p:nvGrpSpPr>
        <p:grpSpPr>
          <a:xfrm>
            <a:off x="936949" y="3271665"/>
            <a:ext cx="7270101" cy="1434010"/>
            <a:chOff x="240445" y="532162"/>
            <a:chExt cx="8804544" cy="1659623"/>
          </a:xfrm>
        </p:grpSpPr>
        <p:grpSp>
          <p:nvGrpSpPr>
            <p:cNvPr id="8" name="Google Shape;210;p24">
              <a:extLst>
                <a:ext uri="{FF2B5EF4-FFF2-40B4-BE49-F238E27FC236}">
                  <a16:creationId xmlns:a16="http://schemas.microsoft.com/office/drawing/2014/main" id="{10DE92A8-08EB-3C5D-8BE9-2297A035FD72}"/>
                </a:ext>
              </a:extLst>
            </p:cNvPr>
            <p:cNvGrpSpPr/>
            <p:nvPr/>
          </p:nvGrpSpPr>
          <p:grpSpPr>
            <a:xfrm>
              <a:off x="3255550" y="532162"/>
              <a:ext cx="2467899" cy="1659623"/>
              <a:chOff x="4388650" y="2224200"/>
              <a:chExt cx="1707525" cy="1174775"/>
            </a:xfrm>
          </p:grpSpPr>
          <p:sp>
            <p:nvSpPr>
              <p:cNvPr id="13" name="Google Shape;211;p24">
                <a:extLst>
                  <a:ext uri="{FF2B5EF4-FFF2-40B4-BE49-F238E27FC236}">
                    <a16:creationId xmlns:a16="http://schemas.microsoft.com/office/drawing/2014/main" id="{1B4B83DC-257C-5032-D852-D5CDD18AE758}"/>
                  </a:ext>
                </a:extLst>
              </p:cNvPr>
              <p:cNvSpPr/>
              <p:nvPr/>
            </p:nvSpPr>
            <p:spPr>
              <a:xfrm>
                <a:off x="4422875" y="3236475"/>
                <a:ext cx="284875" cy="162500"/>
              </a:xfrm>
              <a:custGeom>
                <a:avLst/>
                <a:gdLst/>
                <a:ahLst/>
                <a:cxnLst/>
                <a:rect l="l" t="t" r="r" b="b"/>
                <a:pathLst>
                  <a:path w="11395" h="6500" extrusionOk="0">
                    <a:moveTo>
                      <a:pt x="440" y="0"/>
                    </a:moveTo>
                    <a:cubicBezTo>
                      <a:pt x="352" y="135"/>
                      <a:pt x="270" y="274"/>
                      <a:pt x="193" y="415"/>
                    </a:cubicBezTo>
                    <a:lnTo>
                      <a:pt x="191" y="415"/>
                    </a:lnTo>
                    <a:cubicBezTo>
                      <a:pt x="1" y="767"/>
                      <a:pt x="2303" y="2396"/>
                      <a:pt x="5337" y="4058"/>
                    </a:cubicBezTo>
                    <a:cubicBezTo>
                      <a:pt x="7981" y="5506"/>
                      <a:pt x="10305" y="6500"/>
                      <a:pt x="10986" y="6500"/>
                    </a:cubicBezTo>
                    <a:cubicBezTo>
                      <a:pt x="11087" y="6500"/>
                      <a:pt x="11151" y="6478"/>
                      <a:pt x="11176" y="6433"/>
                    </a:cubicBezTo>
                    <a:cubicBezTo>
                      <a:pt x="11255" y="6291"/>
                      <a:pt x="11326" y="6147"/>
                      <a:pt x="11394" y="6000"/>
                    </a:cubicBezTo>
                    <a:lnTo>
                      <a:pt x="11394" y="6000"/>
                    </a:lnTo>
                    <a:cubicBezTo>
                      <a:pt x="11360" y="6019"/>
                      <a:pt x="11310" y="6028"/>
                      <a:pt x="11244" y="6028"/>
                    </a:cubicBezTo>
                    <a:cubicBezTo>
                      <a:pt x="10562" y="6028"/>
                      <a:pt x="8237" y="5036"/>
                      <a:pt x="5594" y="3587"/>
                    </a:cubicBezTo>
                    <a:cubicBezTo>
                      <a:pt x="2697" y="2000"/>
                      <a:pt x="464" y="441"/>
                      <a:pt x="4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12;p24">
                <a:extLst>
                  <a:ext uri="{FF2B5EF4-FFF2-40B4-BE49-F238E27FC236}">
                    <a16:creationId xmlns:a16="http://schemas.microsoft.com/office/drawing/2014/main" id="{35815F17-E694-5DED-A242-A26A188C3B3F}"/>
                  </a:ext>
                </a:extLst>
              </p:cNvPr>
              <p:cNvSpPr/>
              <p:nvPr/>
            </p:nvSpPr>
            <p:spPr>
              <a:xfrm>
                <a:off x="4433850" y="3137400"/>
                <a:ext cx="302375" cy="249825"/>
              </a:xfrm>
              <a:custGeom>
                <a:avLst/>
                <a:gdLst/>
                <a:ahLst/>
                <a:cxnLst/>
                <a:rect l="l" t="t" r="r" b="b"/>
                <a:pathLst>
                  <a:path w="12095" h="9993" extrusionOk="0">
                    <a:moveTo>
                      <a:pt x="4816" y="1"/>
                    </a:moveTo>
                    <a:cubicBezTo>
                      <a:pt x="4816" y="1"/>
                      <a:pt x="3750" y="461"/>
                      <a:pt x="2529" y="1359"/>
                    </a:cubicBezTo>
                    <a:cubicBezTo>
                      <a:pt x="2453" y="1415"/>
                      <a:pt x="2377" y="1473"/>
                      <a:pt x="2300" y="1532"/>
                    </a:cubicBezTo>
                    <a:cubicBezTo>
                      <a:pt x="1488" y="2156"/>
                      <a:pt x="636" y="2970"/>
                      <a:pt x="1" y="3963"/>
                    </a:cubicBezTo>
                    <a:cubicBezTo>
                      <a:pt x="25" y="4404"/>
                      <a:pt x="2258" y="5963"/>
                      <a:pt x="5155" y="7552"/>
                    </a:cubicBezTo>
                    <a:cubicBezTo>
                      <a:pt x="7800" y="9000"/>
                      <a:pt x="10126" y="9993"/>
                      <a:pt x="10806" y="9993"/>
                    </a:cubicBezTo>
                    <a:cubicBezTo>
                      <a:pt x="10871" y="9993"/>
                      <a:pt x="10921" y="9983"/>
                      <a:pt x="10955" y="9964"/>
                    </a:cubicBezTo>
                    <a:cubicBezTo>
                      <a:pt x="11116" y="9616"/>
                      <a:pt x="11249" y="9257"/>
                      <a:pt x="11358" y="8900"/>
                    </a:cubicBezTo>
                    <a:cubicBezTo>
                      <a:pt x="11385" y="8809"/>
                      <a:pt x="11411" y="8718"/>
                      <a:pt x="11435" y="8627"/>
                    </a:cubicBezTo>
                    <a:cubicBezTo>
                      <a:pt x="12094" y="6188"/>
                      <a:pt x="11700" y="3772"/>
                      <a:pt x="11700" y="3772"/>
                    </a:cubicBezTo>
                    <a:lnTo>
                      <a:pt x="48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13;p24">
                <a:extLst>
                  <a:ext uri="{FF2B5EF4-FFF2-40B4-BE49-F238E27FC236}">
                    <a16:creationId xmlns:a16="http://schemas.microsoft.com/office/drawing/2014/main" id="{6C6DCF23-1226-69A9-D110-1DD48FD81AD9}"/>
                  </a:ext>
                </a:extLst>
              </p:cNvPr>
              <p:cNvSpPr/>
              <p:nvPr/>
            </p:nvSpPr>
            <p:spPr>
              <a:xfrm>
                <a:off x="5008550" y="2646000"/>
                <a:ext cx="577200" cy="331650"/>
              </a:xfrm>
              <a:custGeom>
                <a:avLst/>
                <a:gdLst/>
                <a:ahLst/>
                <a:cxnLst/>
                <a:rect l="l" t="t" r="r" b="b"/>
                <a:pathLst>
                  <a:path w="23088" h="13266" extrusionOk="0">
                    <a:moveTo>
                      <a:pt x="21874" y="0"/>
                    </a:moveTo>
                    <a:cubicBezTo>
                      <a:pt x="21472" y="0"/>
                      <a:pt x="21087" y="228"/>
                      <a:pt x="20908" y="617"/>
                    </a:cubicBezTo>
                    <a:lnTo>
                      <a:pt x="19853" y="2890"/>
                    </a:lnTo>
                    <a:lnTo>
                      <a:pt x="19244" y="4204"/>
                    </a:lnTo>
                    <a:lnTo>
                      <a:pt x="18984" y="4767"/>
                    </a:lnTo>
                    <a:lnTo>
                      <a:pt x="18851" y="5055"/>
                    </a:lnTo>
                    <a:lnTo>
                      <a:pt x="18411" y="6003"/>
                    </a:lnTo>
                    <a:cubicBezTo>
                      <a:pt x="18074" y="6732"/>
                      <a:pt x="17645" y="7395"/>
                      <a:pt x="17147" y="7983"/>
                    </a:cubicBezTo>
                    <a:cubicBezTo>
                      <a:pt x="17086" y="8057"/>
                      <a:pt x="17021" y="8131"/>
                      <a:pt x="16956" y="8203"/>
                    </a:cubicBezTo>
                    <a:cubicBezTo>
                      <a:pt x="16301" y="8927"/>
                      <a:pt x="15538" y="9528"/>
                      <a:pt x="14703" y="9994"/>
                    </a:cubicBezTo>
                    <a:cubicBezTo>
                      <a:pt x="14622" y="10040"/>
                      <a:pt x="14538" y="10084"/>
                      <a:pt x="14455" y="10126"/>
                    </a:cubicBezTo>
                    <a:cubicBezTo>
                      <a:pt x="13584" y="10579"/>
                      <a:pt x="12642" y="10885"/>
                      <a:pt x="11666" y="11032"/>
                    </a:cubicBezTo>
                    <a:cubicBezTo>
                      <a:pt x="11574" y="11047"/>
                      <a:pt x="11480" y="11059"/>
                      <a:pt x="11385" y="11070"/>
                    </a:cubicBezTo>
                    <a:cubicBezTo>
                      <a:pt x="11043" y="11110"/>
                      <a:pt x="10699" y="11130"/>
                      <a:pt x="10353" y="11130"/>
                    </a:cubicBezTo>
                    <a:cubicBezTo>
                      <a:pt x="9477" y="11130"/>
                      <a:pt x="8591" y="11000"/>
                      <a:pt x="7722" y="10726"/>
                    </a:cubicBezTo>
                    <a:cubicBezTo>
                      <a:pt x="7633" y="10699"/>
                      <a:pt x="7542" y="10668"/>
                      <a:pt x="7452" y="10637"/>
                    </a:cubicBezTo>
                    <a:cubicBezTo>
                      <a:pt x="7380" y="10611"/>
                      <a:pt x="7307" y="10585"/>
                      <a:pt x="7234" y="10556"/>
                    </a:cubicBezTo>
                    <a:lnTo>
                      <a:pt x="1563" y="8402"/>
                    </a:lnTo>
                    <a:cubicBezTo>
                      <a:pt x="1439" y="8355"/>
                      <a:pt x="1312" y="8333"/>
                      <a:pt x="1186" y="8333"/>
                    </a:cubicBezTo>
                    <a:cubicBezTo>
                      <a:pt x="758" y="8333"/>
                      <a:pt x="353" y="8595"/>
                      <a:pt x="191" y="9020"/>
                    </a:cubicBezTo>
                    <a:cubicBezTo>
                      <a:pt x="0" y="9522"/>
                      <a:pt x="214" y="10079"/>
                      <a:pt x="673" y="10331"/>
                    </a:cubicBezTo>
                    <a:cubicBezTo>
                      <a:pt x="715" y="10355"/>
                      <a:pt x="760" y="10375"/>
                      <a:pt x="807" y="10393"/>
                    </a:cubicBezTo>
                    <a:lnTo>
                      <a:pt x="1842" y="10787"/>
                    </a:lnTo>
                    <a:lnTo>
                      <a:pt x="6479" y="12547"/>
                    </a:lnTo>
                    <a:cubicBezTo>
                      <a:pt x="6900" y="12707"/>
                      <a:pt x="7328" y="12841"/>
                      <a:pt x="7761" y="12948"/>
                    </a:cubicBezTo>
                    <a:cubicBezTo>
                      <a:pt x="7895" y="12980"/>
                      <a:pt x="8027" y="13010"/>
                      <a:pt x="8160" y="13037"/>
                    </a:cubicBezTo>
                    <a:cubicBezTo>
                      <a:pt x="8892" y="13189"/>
                      <a:pt x="9636" y="13265"/>
                      <a:pt x="10379" y="13265"/>
                    </a:cubicBezTo>
                    <a:cubicBezTo>
                      <a:pt x="10999" y="13265"/>
                      <a:pt x="11618" y="13213"/>
                      <a:pt x="12231" y="13107"/>
                    </a:cubicBezTo>
                    <a:cubicBezTo>
                      <a:pt x="12346" y="13089"/>
                      <a:pt x="12462" y="13066"/>
                      <a:pt x="12577" y="13042"/>
                    </a:cubicBezTo>
                    <a:cubicBezTo>
                      <a:pt x="13237" y="12907"/>
                      <a:pt x="13887" y="12710"/>
                      <a:pt x="14522" y="12451"/>
                    </a:cubicBezTo>
                    <a:cubicBezTo>
                      <a:pt x="15006" y="12254"/>
                      <a:pt x="15473" y="12024"/>
                      <a:pt x="15918" y="11765"/>
                    </a:cubicBezTo>
                    <a:cubicBezTo>
                      <a:pt x="16008" y="11712"/>
                      <a:pt x="16097" y="11659"/>
                      <a:pt x="16185" y="11603"/>
                    </a:cubicBezTo>
                    <a:cubicBezTo>
                      <a:pt x="17116" y="11026"/>
                      <a:pt x="17951" y="10314"/>
                      <a:pt x="18666" y="9492"/>
                    </a:cubicBezTo>
                    <a:cubicBezTo>
                      <a:pt x="18733" y="9416"/>
                      <a:pt x="18796" y="9339"/>
                      <a:pt x="18860" y="9261"/>
                    </a:cubicBezTo>
                    <a:cubicBezTo>
                      <a:pt x="19447" y="8548"/>
                      <a:pt x="19947" y="7756"/>
                      <a:pt x="20343" y="6900"/>
                    </a:cubicBezTo>
                    <a:lnTo>
                      <a:pt x="20733" y="6056"/>
                    </a:lnTo>
                    <a:lnTo>
                      <a:pt x="20862" y="5782"/>
                    </a:lnTo>
                    <a:lnTo>
                      <a:pt x="21751" y="3864"/>
                    </a:lnTo>
                    <a:lnTo>
                      <a:pt x="22840" y="1512"/>
                    </a:lnTo>
                    <a:cubicBezTo>
                      <a:pt x="23087" y="979"/>
                      <a:pt x="22856" y="346"/>
                      <a:pt x="22321" y="99"/>
                    </a:cubicBezTo>
                    <a:cubicBezTo>
                      <a:pt x="22176" y="32"/>
                      <a:pt x="22024" y="0"/>
                      <a:pt x="218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14;p24">
                <a:extLst>
                  <a:ext uri="{FF2B5EF4-FFF2-40B4-BE49-F238E27FC236}">
                    <a16:creationId xmlns:a16="http://schemas.microsoft.com/office/drawing/2014/main" id="{269240D9-34F8-2CF0-5325-154AC0299066}"/>
                  </a:ext>
                </a:extLst>
              </p:cNvPr>
              <p:cNvSpPr/>
              <p:nvPr/>
            </p:nvSpPr>
            <p:spPr>
              <a:xfrm>
                <a:off x="4444500" y="2590075"/>
                <a:ext cx="711075" cy="698300"/>
              </a:xfrm>
              <a:custGeom>
                <a:avLst/>
                <a:gdLst/>
                <a:ahLst/>
                <a:cxnLst/>
                <a:rect l="l" t="t" r="r" b="b"/>
                <a:pathLst>
                  <a:path w="28443" h="27932" extrusionOk="0">
                    <a:moveTo>
                      <a:pt x="5556" y="0"/>
                    </a:moveTo>
                    <a:lnTo>
                      <a:pt x="1502" y="12131"/>
                    </a:lnTo>
                    <a:cubicBezTo>
                      <a:pt x="0" y="16623"/>
                      <a:pt x="1321" y="21379"/>
                      <a:pt x="4507" y="24475"/>
                    </a:cubicBezTo>
                    <a:cubicBezTo>
                      <a:pt x="4575" y="24541"/>
                      <a:pt x="4645" y="24608"/>
                      <a:pt x="4714" y="24672"/>
                    </a:cubicBezTo>
                    <a:cubicBezTo>
                      <a:pt x="5905" y="25774"/>
                      <a:pt x="7339" y="26651"/>
                      <a:pt x="8972" y="27209"/>
                    </a:cubicBezTo>
                    <a:cubicBezTo>
                      <a:pt x="9036" y="27230"/>
                      <a:pt x="9099" y="27251"/>
                      <a:pt x="9163" y="27272"/>
                    </a:cubicBezTo>
                    <a:cubicBezTo>
                      <a:pt x="9227" y="27294"/>
                      <a:pt x="9289" y="27315"/>
                      <a:pt x="9352" y="27335"/>
                    </a:cubicBezTo>
                    <a:cubicBezTo>
                      <a:pt x="9548" y="27400"/>
                      <a:pt x="9743" y="27457"/>
                      <a:pt x="9940" y="27512"/>
                    </a:cubicBezTo>
                    <a:cubicBezTo>
                      <a:pt x="10982" y="27795"/>
                      <a:pt x="12033" y="27931"/>
                      <a:pt x="13070" y="27931"/>
                    </a:cubicBezTo>
                    <a:cubicBezTo>
                      <a:pt x="18065" y="27931"/>
                      <a:pt x="22718" y="24773"/>
                      <a:pt x="24387" y="19779"/>
                    </a:cubicBezTo>
                    <a:lnTo>
                      <a:pt x="27146" y="11527"/>
                    </a:lnTo>
                    <a:lnTo>
                      <a:pt x="28442" y="7648"/>
                    </a:lnTo>
                    <a:lnTo>
                      <a:pt x="55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15;p24">
                <a:extLst>
                  <a:ext uri="{FF2B5EF4-FFF2-40B4-BE49-F238E27FC236}">
                    <a16:creationId xmlns:a16="http://schemas.microsoft.com/office/drawing/2014/main" id="{18718FB3-DFF3-4EE9-71F4-DC09D4313651}"/>
                  </a:ext>
                </a:extLst>
              </p:cNvPr>
              <p:cNvSpPr/>
              <p:nvPr/>
            </p:nvSpPr>
            <p:spPr>
              <a:xfrm>
                <a:off x="4574225" y="2577925"/>
                <a:ext cx="590500" cy="215475"/>
              </a:xfrm>
              <a:custGeom>
                <a:avLst/>
                <a:gdLst/>
                <a:ahLst/>
                <a:cxnLst/>
                <a:rect l="l" t="t" r="r" b="b"/>
                <a:pathLst>
                  <a:path w="23620" h="8619" extrusionOk="0">
                    <a:moveTo>
                      <a:pt x="1951" y="0"/>
                    </a:moveTo>
                    <a:cubicBezTo>
                      <a:pt x="1043" y="0"/>
                      <a:pt x="477" y="156"/>
                      <a:pt x="367" y="485"/>
                    </a:cubicBezTo>
                    <a:cubicBezTo>
                      <a:pt x="1" y="1581"/>
                      <a:pt x="4828" y="4181"/>
                      <a:pt x="11148" y="6294"/>
                    </a:cubicBezTo>
                    <a:cubicBezTo>
                      <a:pt x="15570" y="7771"/>
                      <a:pt x="19552" y="8618"/>
                      <a:pt x="21670" y="8618"/>
                    </a:cubicBezTo>
                    <a:cubicBezTo>
                      <a:pt x="22578" y="8618"/>
                      <a:pt x="23143" y="8463"/>
                      <a:pt x="23253" y="8134"/>
                    </a:cubicBezTo>
                    <a:cubicBezTo>
                      <a:pt x="23620" y="7037"/>
                      <a:pt x="18792" y="4436"/>
                      <a:pt x="12473" y="2325"/>
                    </a:cubicBezTo>
                    <a:cubicBezTo>
                      <a:pt x="8050" y="847"/>
                      <a:pt x="4068" y="0"/>
                      <a:pt x="19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16;p24">
                <a:extLst>
                  <a:ext uri="{FF2B5EF4-FFF2-40B4-BE49-F238E27FC236}">
                    <a16:creationId xmlns:a16="http://schemas.microsoft.com/office/drawing/2014/main" id="{EC6981FE-1676-D4DB-E807-2CB1B272FF29}"/>
                  </a:ext>
                </a:extLst>
              </p:cNvPr>
              <p:cNvSpPr/>
              <p:nvPr/>
            </p:nvSpPr>
            <p:spPr>
              <a:xfrm>
                <a:off x="4590900" y="2586800"/>
                <a:ext cx="557175" cy="197700"/>
              </a:xfrm>
              <a:custGeom>
                <a:avLst/>
                <a:gdLst/>
                <a:ahLst/>
                <a:cxnLst/>
                <a:rect l="l" t="t" r="r" b="b"/>
                <a:pathLst>
                  <a:path w="22287" h="7908" extrusionOk="0">
                    <a:moveTo>
                      <a:pt x="1289" y="1"/>
                    </a:moveTo>
                    <a:cubicBezTo>
                      <a:pt x="358" y="1"/>
                      <a:pt x="61" y="168"/>
                      <a:pt x="37" y="242"/>
                    </a:cubicBezTo>
                    <a:cubicBezTo>
                      <a:pt x="0" y="351"/>
                      <a:pt x="329" y="1014"/>
                      <a:pt x="2601" y="2258"/>
                    </a:cubicBezTo>
                    <a:lnTo>
                      <a:pt x="2600" y="2258"/>
                    </a:lnTo>
                    <a:cubicBezTo>
                      <a:pt x="4629" y="3370"/>
                      <a:pt x="7468" y="4557"/>
                      <a:pt x="10593" y="5601"/>
                    </a:cubicBezTo>
                    <a:cubicBezTo>
                      <a:pt x="13631" y="6617"/>
                      <a:pt x="16552" y="7365"/>
                      <a:pt x="18819" y="7711"/>
                    </a:cubicBezTo>
                    <a:cubicBezTo>
                      <a:pt x="19779" y="7857"/>
                      <a:pt x="20485" y="7908"/>
                      <a:pt x="20998" y="7908"/>
                    </a:cubicBezTo>
                    <a:cubicBezTo>
                      <a:pt x="21929" y="7908"/>
                      <a:pt x="22226" y="7740"/>
                      <a:pt x="22250" y="7667"/>
                    </a:cubicBezTo>
                    <a:cubicBezTo>
                      <a:pt x="22286" y="7558"/>
                      <a:pt x="21958" y="6894"/>
                      <a:pt x="19686" y="5649"/>
                    </a:cubicBezTo>
                    <a:cubicBezTo>
                      <a:pt x="17656" y="4537"/>
                      <a:pt x="14817" y="3351"/>
                      <a:pt x="11694" y="2306"/>
                    </a:cubicBezTo>
                    <a:cubicBezTo>
                      <a:pt x="8657" y="1291"/>
                      <a:pt x="5735" y="542"/>
                      <a:pt x="3468" y="198"/>
                    </a:cubicBezTo>
                    <a:cubicBezTo>
                      <a:pt x="2508" y="52"/>
                      <a:pt x="1802" y="1"/>
                      <a:pt x="12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17;p24">
                <a:extLst>
                  <a:ext uri="{FF2B5EF4-FFF2-40B4-BE49-F238E27FC236}">
                    <a16:creationId xmlns:a16="http://schemas.microsoft.com/office/drawing/2014/main" id="{3A2865DC-C6B6-ECB3-D3B9-179197AD5EEF}"/>
                  </a:ext>
                </a:extLst>
              </p:cNvPr>
              <p:cNvSpPr/>
              <p:nvPr/>
            </p:nvSpPr>
            <p:spPr>
              <a:xfrm>
                <a:off x="4590825" y="2520000"/>
                <a:ext cx="586625" cy="223800"/>
              </a:xfrm>
              <a:custGeom>
                <a:avLst/>
                <a:gdLst/>
                <a:ahLst/>
                <a:cxnLst/>
                <a:rect l="l" t="t" r="r" b="b"/>
                <a:pathLst>
                  <a:path w="23465" h="8952" extrusionOk="0">
                    <a:moveTo>
                      <a:pt x="644" y="1"/>
                    </a:moveTo>
                    <a:cubicBezTo>
                      <a:pt x="608" y="102"/>
                      <a:pt x="571" y="204"/>
                      <a:pt x="538" y="307"/>
                    </a:cubicBezTo>
                    <a:lnTo>
                      <a:pt x="367" y="817"/>
                    </a:lnTo>
                    <a:cubicBezTo>
                      <a:pt x="0" y="1914"/>
                      <a:pt x="4826" y="4513"/>
                      <a:pt x="11147" y="6626"/>
                    </a:cubicBezTo>
                    <a:cubicBezTo>
                      <a:pt x="15570" y="8104"/>
                      <a:pt x="19551" y="8952"/>
                      <a:pt x="21668" y="8952"/>
                    </a:cubicBezTo>
                    <a:cubicBezTo>
                      <a:pt x="22577" y="8952"/>
                      <a:pt x="23142" y="8796"/>
                      <a:pt x="23251" y="8467"/>
                    </a:cubicBezTo>
                    <a:lnTo>
                      <a:pt x="23422" y="7955"/>
                    </a:lnTo>
                    <a:cubicBezTo>
                      <a:pt x="23437" y="7912"/>
                      <a:pt x="23450" y="7871"/>
                      <a:pt x="23465" y="7829"/>
                    </a:cubicBezTo>
                    <a:lnTo>
                      <a:pt x="23465" y="7829"/>
                    </a:lnTo>
                    <a:cubicBezTo>
                      <a:pt x="23188" y="7920"/>
                      <a:pt x="22797" y="7965"/>
                      <a:pt x="22308" y="7965"/>
                    </a:cubicBezTo>
                    <a:cubicBezTo>
                      <a:pt x="20153" y="7965"/>
                      <a:pt x="16101" y="7102"/>
                      <a:pt x="11598" y="5598"/>
                    </a:cubicBezTo>
                    <a:cubicBezTo>
                      <a:pt x="5712" y="3630"/>
                      <a:pt x="1097" y="1246"/>
                      <a:pt x="6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18;p24">
                <a:extLst>
                  <a:ext uri="{FF2B5EF4-FFF2-40B4-BE49-F238E27FC236}">
                    <a16:creationId xmlns:a16="http://schemas.microsoft.com/office/drawing/2014/main" id="{E5D4A468-CD0A-582F-3B7A-F13A25C8EE83}"/>
                  </a:ext>
                </a:extLst>
              </p:cNvPr>
              <p:cNvSpPr/>
              <p:nvPr/>
            </p:nvSpPr>
            <p:spPr>
              <a:xfrm>
                <a:off x="4606925" y="2321525"/>
                <a:ext cx="621150" cy="397600"/>
              </a:xfrm>
              <a:custGeom>
                <a:avLst/>
                <a:gdLst/>
                <a:ahLst/>
                <a:cxnLst/>
                <a:rect l="l" t="t" r="r" b="b"/>
                <a:pathLst>
                  <a:path w="24846" h="15904" extrusionOk="0">
                    <a:moveTo>
                      <a:pt x="11335" y="1"/>
                    </a:moveTo>
                    <a:cubicBezTo>
                      <a:pt x="9445" y="1"/>
                      <a:pt x="7603" y="449"/>
                      <a:pt x="5948" y="1274"/>
                    </a:cubicBezTo>
                    <a:cubicBezTo>
                      <a:pt x="3276" y="2607"/>
                      <a:pt x="1095" y="4929"/>
                      <a:pt x="0" y="7940"/>
                    </a:cubicBezTo>
                    <a:cubicBezTo>
                      <a:pt x="453" y="9185"/>
                      <a:pt x="5068" y="11569"/>
                      <a:pt x="10954" y="13537"/>
                    </a:cubicBezTo>
                    <a:cubicBezTo>
                      <a:pt x="15457" y="15041"/>
                      <a:pt x="19509" y="15904"/>
                      <a:pt x="21664" y="15904"/>
                    </a:cubicBezTo>
                    <a:cubicBezTo>
                      <a:pt x="22153" y="15904"/>
                      <a:pt x="22544" y="15859"/>
                      <a:pt x="22821" y="15768"/>
                    </a:cubicBezTo>
                    <a:cubicBezTo>
                      <a:pt x="24846" y="9483"/>
                      <a:pt x="21439" y="2725"/>
                      <a:pt x="15161" y="627"/>
                    </a:cubicBezTo>
                    <a:cubicBezTo>
                      <a:pt x="13892" y="202"/>
                      <a:pt x="12603" y="1"/>
                      <a:pt x="113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9;p24">
                <a:extLst>
                  <a:ext uri="{FF2B5EF4-FFF2-40B4-BE49-F238E27FC236}">
                    <a16:creationId xmlns:a16="http://schemas.microsoft.com/office/drawing/2014/main" id="{60656A08-00AD-3062-A88C-22C37B9A8BBD}"/>
                  </a:ext>
                </a:extLst>
              </p:cNvPr>
              <p:cNvSpPr/>
              <p:nvPr/>
            </p:nvSpPr>
            <p:spPr>
              <a:xfrm>
                <a:off x="4719000" y="2826275"/>
                <a:ext cx="401475" cy="462100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8484" extrusionOk="0">
                    <a:moveTo>
                      <a:pt x="11689" y="0"/>
                    </a:moveTo>
                    <a:cubicBezTo>
                      <a:pt x="9277" y="0"/>
                      <a:pt x="6932" y="1498"/>
                      <a:pt x="6117" y="4063"/>
                    </a:cubicBezTo>
                    <a:cubicBezTo>
                      <a:pt x="5037" y="7462"/>
                      <a:pt x="3225" y="12146"/>
                      <a:pt x="585" y="15808"/>
                    </a:cubicBezTo>
                    <a:cubicBezTo>
                      <a:pt x="578" y="15816"/>
                      <a:pt x="573" y="15825"/>
                      <a:pt x="566" y="15833"/>
                    </a:cubicBezTo>
                    <a:cubicBezTo>
                      <a:pt x="1" y="16617"/>
                      <a:pt x="234" y="17632"/>
                      <a:pt x="911" y="18149"/>
                    </a:cubicBezTo>
                    <a:cubicBezTo>
                      <a:pt x="1175" y="18349"/>
                      <a:pt x="1506" y="18474"/>
                      <a:pt x="1882" y="18482"/>
                    </a:cubicBezTo>
                    <a:cubicBezTo>
                      <a:pt x="1950" y="18483"/>
                      <a:pt x="2019" y="18484"/>
                      <a:pt x="2087" y="18484"/>
                    </a:cubicBezTo>
                    <a:cubicBezTo>
                      <a:pt x="7084" y="18484"/>
                      <a:pt x="11738" y="15327"/>
                      <a:pt x="13407" y="10331"/>
                    </a:cubicBezTo>
                    <a:lnTo>
                      <a:pt x="15413" y="4330"/>
                    </a:lnTo>
                    <a:lnTo>
                      <a:pt x="15532" y="3972"/>
                    </a:lnTo>
                    <a:lnTo>
                      <a:pt x="15861" y="2988"/>
                    </a:lnTo>
                    <a:cubicBezTo>
                      <a:pt x="16058" y="2402"/>
                      <a:pt x="15875" y="1756"/>
                      <a:pt x="15402" y="1360"/>
                    </a:cubicBezTo>
                    <a:cubicBezTo>
                      <a:pt x="15098" y="1102"/>
                      <a:pt x="14777" y="885"/>
                      <a:pt x="14445" y="704"/>
                    </a:cubicBezTo>
                    <a:cubicBezTo>
                      <a:pt x="14375" y="666"/>
                      <a:pt x="14304" y="628"/>
                      <a:pt x="14233" y="593"/>
                    </a:cubicBezTo>
                    <a:cubicBezTo>
                      <a:pt x="13421" y="191"/>
                      <a:pt x="12550" y="0"/>
                      <a:pt x="116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0;p24">
                <a:extLst>
                  <a:ext uri="{FF2B5EF4-FFF2-40B4-BE49-F238E27FC236}">
                    <a16:creationId xmlns:a16="http://schemas.microsoft.com/office/drawing/2014/main" id="{E6C4B006-8F29-2695-1D08-798C05964205}"/>
                  </a:ext>
                </a:extLst>
              </p:cNvPr>
              <p:cNvSpPr/>
              <p:nvPr/>
            </p:nvSpPr>
            <p:spPr>
              <a:xfrm>
                <a:off x="4705700" y="2820425"/>
                <a:ext cx="369125" cy="459575"/>
              </a:xfrm>
              <a:custGeom>
                <a:avLst/>
                <a:gdLst/>
                <a:ahLst/>
                <a:cxnLst/>
                <a:rect l="l" t="t" r="r" b="b"/>
                <a:pathLst>
                  <a:path w="14765" h="18383" extrusionOk="0">
                    <a:moveTo>
                      <a:pt x="11794" y="1"/>
                    </a:moveTo>
                    <a:cubicBezTo>
                      <a:pt x="9383" y="1"/>
                      <a:pt x="7038" y="1497"/>
                      <a:pt x="6222" y="4063"/>
                    </a:cubicBezTo>
                    <a:lnTo>
                      <a:pt x="6223" y="4063"/>
                    </a:lnTo>
                    <a:cubicBezTo>
                      <a:pt x="5142" y="7463"/>
                      <a:pt x="3330" y="12145"/>
                      <a:pt x="690" y="15808"/>
                    </a:cubicBezTo>
                    <a:cubicBezTo>
                      <a:pt x="684" y="15817"/>
                      <a:pt x="678" y="15824"/>
                      <a:pt x="672" y="15833"/>
                    </a:cubicBezTo>
                    <a:cubicBezTo>
                      <a:pt x="1" y="16765"/>
                      <a:pt x="457" y="18022"/>
                      <a:pt x="1443" y="18383"/>
                    </a:cubicBezTo>
                    <a:cubicBezTo>
                      <a:pt x="766" y="17866"/>
                      <a:pt x="533" y="16851"/>
                      <a:pt x="1098" y="16067"/>
                    </a:cubicBezTo>
                    <a:cubicBezTo>
                      <a:pt x="1104" y="16059"/>
                      <a:pt x="1111" y="16050"/>
                      <a:pt x="1117" y="16041"/>
                    </a:cubicBezTo>
                    <a:cubicBezTo>
                      <a:pt x="3757" y="12378"/>
                      <a:pt x="5568" y="7696"/>
                      <a:pt x="6649" y="4296"/>
                    </a:cubicBezTo>
                    <a:cubicBezTo>
                      <a:pt x="7465" y="1731"/>
                      <a:pt x="9810" y="234"/>
                      <a:pt x="12221" y="234"/>
                    </a:cubicBezTo>
                    <a:cubicBezTo>
                      <a:pt x="13083" y="234"/>
                      <a:pt x="13953" y="425"/>
                      <a:pt x="14765" y="827"/>
                    </a:cubicBezTo>
                    <a:cubicBezTo>
                      <a:pt x="14694" y="785"/>
                      <a:pt x="14622" y="744"/>
                      <a:pt x="14551" y="704"/>
                    </a:cubicBezTo>
                    <a:cubicBezTo>
                      <a:pt x="13679" y="227"/>
                      <a:pt x="12732" y="1"/>
                      <a:pt x="117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21;p24">
                <a:extLst>
                  <a:ext uri="{FF2B5EF4-FFF2-40B4-BE49-F238E27FC236}">
                    <a16:creationId xmlns:a16="http://schemas.microsoft.com/office/drawing/2014/main" id="{993FA459-537F-4157-B0C9-03C900F4A262}"/>
                  </a:ext>
                </a:extLst>
              </p:cNvPr>
              <p:cNvSpPr/>
              <p:nvPr/>
            </p:nvSpPr>
            <p:spPr>
              <a:xfrm>
                <a:off x="5487750" y="2687725"/>
                <a:ext cx="86000" cy="65025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2601" extrusionOk="0">
                    <a:moveTo>
                      <a:pt x="546" y="1"/>
                    </a:moveTo>
                    <a:lnTo>
                      <a:pt x="83" y="1126"/>
                    </a:lnTo>
                    <a:cubicBezTo>
                      <a:pt x="1" y="1326"/>
                      <a:pt x="129" y="1588"/>
                      <a:pt x="401" y="1838"/>
                    </a:cubicBezTo>
                    <a:cubicBezTo>
                      <a:pt x="613" y="2035"/>
                      <a:pt x="911" y="2223"/>
                      <a:pt x="1264" y="2368"/>
                    </a:cubicBezTo>
                    <a:cubicBezTo>
                      <a:pt x="1642" y="2524"/>
                      <a:pt x="2013" y="2600"/>
                      <a:pt x="2315" y="2600"/>
                    </a:cubicBezTo>
                    <a:cubicBezTo>
                      <a:pt x="2342" y="2600"/>
                      <a:pt x="2369" y="2600"/>
                      <a:pt x="2395" y="2598"/>
                    </a:cubicBezTo>
                    <a:cubicBezTo>
                      <a:pt x="2689" y="2583"/>
                      <a:pt x="2906" y="2489"/>
                      <a:pt x="2976" y="2317"/>
                    </a:cubicBezTo>
                    <a:lnTo>
                      <a:pt x="3439" y="1191"/>
                    </a:lnTo>
                    <a:lnTo>
                      <a:pt x="5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22;p24">
                <a:extLst>
                  <a:ext uri="{FF2B5EF4-FFF2-40B4-BE49-F238E27FC236}">
                    <a16:creationId xmlns:a16="http://schemas.microsoft.com/office/drawing/2014/main" id="{D042F85F-11BF-ABF8-F384-72AA149FBF6F}"/>
                  </a:ext>
                </a:extLst>
              </p:cNvPr>
              <p:cNvSpPr/>
              <p:nvPr/>
            </p:nvSpPr>
            <p:spPr>
              <a:xfrm>
                <a:off x="5491475" y="2634400"/>
                <a:ext cx="118875" cy="90200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3608" extrusionOk="0">
                    <a:moveTo>
                      <a:pt x="488" y="1"/>
                    </a:moveTo>
                    <a:cubicBezTo>
                      <a:pt x="488" y="1"/>
                      <a:pt x="0" y="902"/>
                      <a:pt x="397" y="2134"/>
                    </a:cubicBezTo>
                    <a:cubicBezTo>
                      <a:pt x="250" y="2491"/>
                      <a:pt x="779" y="3047"/>
                      <a:pt x="1577" y="3376"/>
                    </a:cubicBezTo>
                    <a:cubicBezTo>
                      <a:pt x="1955" y="3530"/>
                      <a:pt x="2325" y="3607"/>
                      <a:pt x="2626" y="3607"/>
                    </a:cubicBezTo>
                    <a:cubicBezTo>
                      <a:pt x="2947" y="3607"/>
                      <a:pt x="3189" y="3520"/>
                      <a:pt x="3278" y="3348"/>
                    </a:cubicBezTo>
                    <a:lnTo>
                      <a:pt x="3290" y="3354"/>
                    </a:lnTo>
                    <a:cubicBezTo>
                      <a:pt x="4449" y="2779"/>
                      <a:pt x="4755" y="1802"/>
                      <a:pt x="4755" y="1802"/>
                    </a:cubicBez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23;p24">
                <a:extLst>
                  <a:ext uri="{FF2B5EF4-FFF2-40B4-BE49-F238E27FC236}">
                    <a16:creationId xmlns:a16="http://schemas.microsoft.com/office/drawing/2014/main" id="{4F23365F-B670-97F6-E5C7-649E2B838733}"/>
                  </a:ext>
                </a:extLst>
              </p:cNvPr>
              <p:cNvSpPr/>
              <p:nvPr/>
            </p:nvSpPr>
            <p:spPr>
              <a:xfrm>
                <a:off x="5498250" y="2623925"/>
                <a:ext cx="117675" cy="64950"/>
              </a:xfrm>
              <a:custGeom>
                <a:avLst/>
                <a:gdLst/>
                <a:ahLst/>
                <a:cxnLst/>
                <a:rect l="l" t="t" r="r" b="b"/>
                <a:pathLst>
                  <a:path w="4707" h="2598" extrusionOk="0">
                    <a:moveTo>
                      <a:pt x="1198" y="1"/>
                    </a:moveTo>
                    <a:cubicBezTo>
                      <a:pt x="701" y="1"/>
                      <a:pt x="331" y="142"/>
                      <a:pt x="217" y="420"/>
                    </a:cubicBezTo>
                    <a:cubicBezTo>
                      <a:pt x="0" y="947"/>
                      <a:pt x="780" y="1769"/>
                      <a:pt x="1960" y="2254"/>
                    </a:cubicBezTo>
                    <a:cubicBezTo>
                      <a:pt x="2517" y="2484"/>
                      <a:pt x="3064" y="2597"/>
                      <a:pt x="3509" y="2597"/>
                    </a:cubicBezTo>
                    <a:cubicBezTo>
                      <a:pt x="4006" y="2597"/>
                      <a:pt x="4375" y="2456"/>
                      <a:pt x="4490" y="2178"/>
                    </a:cubicBezTo>
                    <a:cubicBezTo>
                      <a:pt x="4707" y="1650"/>
                      <a:pt x="3926" y="829"/>
                      <a:pt x="2746" y="343"/>
                    </a:cubicBezTo>
                    <a:cubicBezTo>
                      <a:pt x="2189" y="114"/>
                      <a:pt x="1642" y="1"/>
                      <a:pt x="1198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24;p24">
                <a:extLst>
                  <a:ext uri="{FF2B5EF4-FFF2-40B4-BE49-F238E27FC236}">
                    <a16:creationId xmlns:a16="http://schemas.microsoft.com/office/drawing/2014/main" id="{4D0AEE3B-A049-A66A-085C-B90F198363E2}"/>
                  </a:ext>
                </a:extLst>
              </p:cNvPr>
              <p:cNvSpPr/>
              <p:nvPr/>
            </p:nvSpPr>
            <p:spPr>
              <a:xfrm>
                <a:off x="4786400" y="2462150"/>
                <a:ext cx="360800" cy="211625"/>
              </a:xfrm>
              <a:custGeom>
                <a:avLst/>
                <a:gdLst/>
                <a:ahLst/>
                <a:cxnLst/>
                <a:rect l="l" t="t" r="r" b="b"/>
                <a:pathLst>
                  <a:path w="14432" h="8465" extrusionOk="0">
                    <a:moveTo>
                      <a:pt x="2547" y="0"/>
                    </a:moveTo>
                    <a:cubicBezTo>
                      <a:pt x="1724" y="0"/>
                      <a:pt x="984" y="572"/>
                      <a:pt x="804" y="1409"/>
                    </a:cubicBezTo>
                    <a:lnTo>
                      <a:pt x="210" y="4152"/>
                    </a:lnTo>
                    <a:cubicBezTo>
                      <a:pt x="1" y="5117"/>
                      <a:pt x="614" y="6068"/>
                      <a:pt x="1578" y="6276"/>
                    </a:cubicBezTo>
                    <a:lnTo>
                      <a:pt x="11505" y="8424"/>
                    </a:lnTo>
                    <a:cubicBezTo>
                      <a:pt x="11633" y="8451"/>
                      <a:pt x="11760" y="8465"/>
                      <a:pt x="11885" y="8465"/>
                    </a:cubicBezTo>
                    <a:cubicBezTo>
                      <a:pt x="12708" y="8465"/>
                      <a:pt x="13447" y="7893"/>
                      <a:pt x="13629" y="7056"/>
                    </a:cubicBezTo>
                    <a:lnTo>
                      <a:pt x="14222" y="4313"/>
                    </a:lnTo>
                    <a:cubicBezTo>
                      <a:pt x="14431" y="3348"/>
                      <a:pt x="13818" y="2397"/>
                      <a:pt x="12855" y="2189"/>
                    </a:cubicBezTo>
                    <a:lnTo>
                      <a:pt x="2927" y="41"/>
                    </a:lnTo>
                    <a:cubicBezTo>
                      <a:pt x="2800" y="14"/>
                      <a:pt x="2672" y="0"/>
                      <a:pt x="25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25;p24">
                <a:extLst>
                  <a:ext uri="{FF2B5EF4-FFF2-40B4-BE49-F238E27FC236}">
                    <a16:creationId xmlns:a16="http://schemas.microsoft.com/office/drawing/2014/main" id="{A392CB73-0E85-793E-F6B7-255A7C477893}"/>
                  </a:ext>
                </a:extLst>
              </p:cNvPr>
              <p:cNvSpPr/>
              <p:nvPr/>
            </p:nvSpPr>
            <p:spPr>
              <a:xfrm>
                <a:off x="4841500" y="2474075"/>
                <a:ext cx="360800" cy="211625"/>
              </a:xfrm>
              <a:custGeom>
                <a:avLst/>
                <a:gdLst/>
                <a:ahLst/>
                <a:cxnLst/>
                <a:rect l="l" t="t" r="r" b="b"/>
                <a:pathLst>
                  <a:path w="14432" h="8465" extrusionOk="0">
                    <a:moveTo>
                      <a:pt x="2547" y="1"/>
                    </a:moveTo>
                    <a:cubicBezTo>
                      <a:pt x="1724" y="1"/>
                      <a:pt x="985" y="572"/>
                      <a:pt x="803" y="1409"/>
                    </a:cubicBezTo>
                    <a:lnTo>
                      <a:pt x="210" y="4152"/>
                    </a:lnTo>
                    <a:cubicBezTo>
                      <a:pt x="1" y="5117"/>
                      <a:pt x="614" y="6067"/>
                      <a:pt x="1578" y="6276"/>
                    </a:cubicBezTo>
                    <a:lnTo>
                      <a:pt x="11505" y="8424"/>
                    </a:lnTo>
                    <a:cubicBezTo>
                      <a:pt x="11632" y="8451"/>
                      <a:pt x="11759" y="8465"/>
                      <a:pt x="11884" y="8465"/>
                    </a:cubicBezTo>
                    <a:cubicBezTo>
                      <a:pt x="12707" y="8465"/>
                      <a:pt x="13447" y="7892"/>
                      <a:pt x="13629" y="7056"/>
                    </a:cubicBezTo>
                    <a:lnTo>
                      <a:pt x="14222" y="4313"/>
                    </a:lnTo>
                    <a:cubicBezTo>
                      <a:pt x="14431" y="3348"/>
                      <a:pt x="13818" y="2397"/>
                      <a:pt x="12855" y="2189"/>
                    </a:cubicBezTo>
                    <a:lnTo>
                      <a:pt x="2927" y="41"/>
                    </a:lnTo>
                    <a:cubicBezTo>
                      <a:pt x="2799" y="14"/>
                      <a:pt x="2672" y="1"/>
                      <a:pt x="25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26;p24">
                <a:extLst>
                  <a:ext uri="{FF2B5EF4-FFF2-40B4-BE49-F238E27FC236}">
                    <a16:creationId xmlns:a16="http://schemas.microsoft.com/office/drawing/2014/main" id="{1CB8BC59-F3CD-9087-1ED0-DC46C6290191}"/>
                  </a:ext>
                </a:extLst>
              </p:cNvPr>
              <p:cNvSpPr/>
              <p:nvPr/>
            </p:nvSpPr>
            <p:spPr>
              <a:xfrm>
                <a:off x="4852100" y="2482925"/>
                <a:ext cx="339600" cy="193900"/>
              </a:xfrm>
              <a:custGeom>
                <a:avLst/>
                <a:gdLst/>
                <a:ahLst/>
                <a:cxnLst/>
                <a:rect l="l" t="t" r="r" b="b"/>
                <a:pathLst>
                  <a:path w="13584" h="7756" extrusionOk="0">
                    <a:moveTo>
                      <a:pt x="2125" y="0"/>
                    </a:moveTo>
                    <a:cubicBezTo>
                      <a:pt x="1466" y="0"/>
                      <a:pt x="871" y="460"/>
                      <a:pt x="726" y="1129"/>
                    </a:cubicBezTo>
                    <a:lnTo>
                      <a:pt x="133" y="3874"/>
                    </a:lnTo>
                    <a:cubicBezTo>
                      <a:pt x="1" y="4485"/>
                      <a:pt x="275" y="5106"/>
                      <a:pt x="816" y="5416"/>
                    </a:cubicBezTo>
                    <a:cubicBezTo>
                      <a:pt x="944" y="5490"/>
                      <a:pt x="1082" y="5543"/>
                      <a:pt x="1229" y="5575"/>
                    </a:cubicBezTo>
                    <a:lnTo>
                      <a:pt x="11155" y="7723"/>
                    </a:lnTo>
                    <a:cubicBezTo>
                      <a:pt x="11257" y="7745"/>
                      <a:pt x="11358" y="7755"/>
                      <a:pt x="11459" y="7755"/>
                    </a:cubicBezTo>
                    <a:cubicBezTo>
                      <a:pt x="12118" y="7755"/>
                      <a:pt x="12713" y="7297"/>
                      <a:pt x="12858" y="6626"/>
                    </a:cubicBezTo>
                    <a:lnTo>
                      <a:pt x="13451" y="3883"/>
                    </a:lnTo>
                    <a:cubicBezTo>
                      <a:pt x="13583" y="3271"/>
                      <a:pt x="13309" y="2652"/>
                      <a:pt x="12767" y="2340"/>
                    </a:cubicBezTo>
                    <a:cubicBezTo>
                      <a:pt x="12640" y="2266"/>
                      <a:pt x="12500" y="2212"/>
                      <a:pt x="12355" y="2181"/>
                    </a:cubicBezTo>
                    <a:lnTo>
                      <a:pt x="2427" y="33"/>
                    </a:lnTo>
                    <a:cubicBezTo>
                      <a:pt x="2326" y="11"/>
                      <a:pt x="2225" y="0"/>
                      <a:pt x="2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27;p24">
                <a:extLst>
                  <a:ext uri="{FF2B5EF4-FFF2-40B4-BE49-F238E27FC236}">
                    <a16:creationId xmlns:a16="http://schemas.microsoft.com/office/drawing/2014/main" id="{21BD786A-B2F2-4CEB-F507-27C033512276}"/>
                  </a:ext>
                </a:extLst>
              </p:cNvPr>
              <p:cNvSpPr/>
              <p:nvPr/>
            </p:nvSpPr>
            <p:spPr>
              <a:xfrm>
                <a:off x="5110550" y="2563175"/>
                <a:ext cx="51225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3564" extrusionOk="0">
                    <a:moveTo>
                      <a:pt x="1252" y="1"/>
                    </a:moveTo>
                    <a:cubicBezTo>
                      <a:pt x="916" y="1"/>
                      <a:pt x="615" y="234"/>
                      <a:pt x="540" y="575"/>
                    </a:cubicBezTo>
                    <a:lnTo>
                      <a:pt x="86" y="2680"/>
                    </a:lnTo>
                    <a:cubicBezTo>
                      <a:pt x="1" y="3074"/>
                      <a:pt x="249" y="3462"/>
                      <a:pt x="643" y="3547"/>
                    </a:cubicBezTo>
                    <a:cubicBezTo>
                      <a:pt x="695" y="3558"/>
                      <a:pt x="746" y="3563"/>
                      <a:pt x="797" y="3563"/>
                    </a:cubicBezTo>
                    <a:cubicBezTo>
                      <a:pt x="1132" y="3563"/>
                      <a:pt x="1434" y="3330"/>
                      <a:pt x="1508" y="2988"/>
                    </a:cubicBezTo>
                    <a:lnTo>
                      <a:pt x="1964" y="882"/>
                    </a:lnTo>
                    <a:cubicBezTo>
                      <a:pt x="2049" y="490"/>
                      <a:pt x="1799" y="102"/>
                      <a:pt x="1406" y="17"/>
                    </a:cubicBezTo>
                    <a:cubicBezTo>
                      <a:pt x="1355" y="6"/>
                      <a:pt x="1303" y="1"/>
                      <a:pt x="12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28;p24">
                <a:extLst>
                  <a:ext uri="{FF2B5EF4-FFF2-40B4-BE49-F238E27FC236}">
                    <a16:creationId xmlns:a16="http://schemas.microsoft.com/office/drawing/2014/main" id="{01CB4488-3938-B3CE-8B27-9109E170F2BF}"/>
                  </a:ext>
                </a:extLst>
              </p:cNvPr>
              <p:cNvSpPr/>
              <p:nvPr/>
            </p:nvSpPr>
            <p:spPr>
              <a:xfrm>
                <a:off x="4967900" y="2531650"/>
                <a:ext cx="51275" cy="89075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3563" extrusionOk="0">
                    <a:moveTo>
                      <a:pt x="1253" y="0"/>
                    </a:moveTo>
                    <a:cubicBezTo>
                      <a:pt x="917" y="0"/>
                      <a:pt x="615" y="233"/>
                      <a:pt x="542" y="574"/>
                    </a:cubicBezTo>
                    <a:lnTo>
                      <a:pt x="87" y="2679"/>
                    </a:lnTo>
                    <a:cubicBezTo>
                      <a:pt x="1" y="3073"/>
                      <a:pt x="251" y="3461"/>
                      <a:pt x="645" y="3546"/>
                    </a:cubicBezTo>
                    <a:cubicBezTo>
                      <a:pt x="696" y="3557"/>
                      <a:pt x="748" y="3562"/>
                      <a:pt x="799" y="3562"/>
                    </a:cubicBezTo>
                    <a:cubicBezTo>
                      <a:pt x="1134" y="3562"/>
                      <a:pt x="1436" y="3329"/>
                      <a:pt x="1509" y="2988"/>
                    </a:cubicBezTo>
                    <a:lnTo>
                      <a:pt x="1965" y="883"/>
                    </a:lnTo>
                    <a:cubicBezTo>
                      <a:pt x="2050" y="489"/>
                      <a:pt x="1800" y="101"/>
                      <a:pt x="1408" y="17"/>
                    </a:cubicBezTo>
                    <a:cubicBezTo>
                      <a:pt x="1356" y="5"/>
                      <a:pt x="1304" y="0"/>
                      <a:pt x="12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29;p24">
                <a:extLst>
                  <a:ext uri="{FF2B5EF4-FFF2-40B4-BE49-F238E27FC236}">
                    <a16:creationId xmlns:a16="http://schemas.microsoft.com/office/drawing/2014/main" id="{19EAA7E3-6E8F-83F7-DF47-3EB5CCCD177B}"/>
                  </a:ext>
                </a:extLst>
              </p:cNvPr>
              <p:cNvSpPr/>
              <p:nvPr/>
            </p:nvSpPr>
            <p:spPr>
              <a:xfrm>
                <a:off x="5563000" y="2623925"/>
                <a:ext cx="14465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6" h="2798" extrusionOk="0">
                    <a:moveTo>
                      <a:pt x="5180" y="1"/>
                    </a:moveTo>
                    <a:cubicBezTo>
                      <a:pt x="4976" y="1"/>
                      <a:pt x="4781" y="119"/>
                      <a:pt x="4693" y="318"/>
                    </a:cubicBezTo>
                    <a:cubicBezTo>
                      <a:pt x="4307" y="1189"/>
                      <a:pt x="3451" y="1732"/>
                      <a:pt x="2525" y="1732"/>
                    </a:cubicBezTo>
                    <a:cubicBezTo>
                      <a:pt x="2390" y="1732"/>
                      <a:pt x="2252" y="1721"/>
                      <a:pt x="2115" y="1697"/>
                    </a:cubicBezTo>
                    <a:lnTo>
                      <a:pt x="662" y="1444"/>
                    </a:lnTo>
                    <a:cubicBezTo>
                      <a:pt x="632" y="1439"/>
                      <a:pt x="601" y="1436"/>
                      <a:pt x="571" y="1436"/>
                    </a:cubicBezTo>
                    <a:cubicBezTo>
                      <a:pt x="317" y="1436"/>
                      <a:pt x="92" y="1618"/>
                      <a:pt x="47" y="1877"/>
                    </a:cubicBezTo>
                    <a:cubicBezTo>
                      <a:pt x="0" y="2141"/>
                      <a:pt x="158" y="2394"/>
                      <a:pt x="405" y="2474"/>
                    </a:cubicBezTo>
                    <a:cubicBezTo>
                      <a:pt x="429" y="2483"/>
                      <a:pt x="453" y="2489"/>
                      <a:pt x="479" y="2493"/>
                    </a:cubicBezTo>
                    <a:lnTo>
                      <a:pt x="1932" y="2746"/>
                    </a:lnTo>
                    <a:cubicBezTo>
                      <a:pt x="2131" y="2781"/>
                      <a:pt x="2329" y="2798"/>
                      <a:pt x="2525" y="2798"/>
                    </a:cubicBezTo>
                    <a:cubicBezTo>
                      <a:pt x="3868" y="2798"/>
                      <a:pt x="5108" y="2011"/>
                      <a:pt x="5667" y="749"/>
                    </a:cubicBezTo>
                    <a:cubicBezTo>
                      <a:pt x="5785" y="479"/>
                      <a:pt x="5664" y="165"/>
                      <a:pt x="5394" y="46"/>
                    </a:cubicBezTo>
                    <a:cubicBezTo>
                      <a:pt x="5325" y="15"/>
                      <a:pt x="5252" y="1"/>
                      <a:pt x="51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30;p24">
                <a:extLst>
                  <a:ext uri="{FF2B5EF4-FFF2-40B4-BE49-F238E27FC236}">
                    <a16:creationId xmlns:a16="http://schemas.microsoft.com/office/drawing/2014/main" id="{534F3C93-B375-B968-4CE2-31C9B809157D}"/>
                  </a:ext>
                </a:extLst>
              </p:cNvPr>
              <p:cNvSpPr/>
              <p:nvPr/>
            </p:nvSpPr>
            <p:spPr>
              <a:xfrm>
                <a:off x="5560725" y="2556250"/>
                <a:ext cx="98475" cy="10600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4240" extrusionOk="0">
                    <a:moveTo>
                      <a:pt x="3307" y="1"/>
                    </a:moveTo>
                    <a:cubicBezTo>
                      <a:pt x="3296" y="1"/>
                      <a:pt x="3285" y="1"/>
                      <a:pt x="3274" y="2"/>
                    </a:cubicBezTo>
                    <a:cubicBezTo>
                      <a:pt x="2980" y="20"/>
                      <a:pt x="2757" y="273"/>
                      <a:pt x="2777" y="567"/>
                    </a:cubicBezTo>
                    <a:cubicBezTo>
                      <a:pt x="2847" y="1658"/>
                      <a:pt x="2167" y="2650"/>
                      <a:pt x="1126" y="2980"/>
                    </a:cubicBezTo>
                    <a:lnTo>
                      <a:pt x="435" y="3200"/>
                    </a:lnTo>
                    <a:cubicBezTo>
                      <a:pt x="155" y="3289"/>
                      <a:pt x="1" y="3587"/>
                      <a:pt x="88" y="3868"/>
                    </a:cubicBezTo>
                    <a:cubicBezTo>
                      <a:pt x="148" y="4051"/>
                      <a:pt x="296" y="4181"/>
                      <a:pt x="472" y="4224"/>
                    </a:cubicBezTo>
                    <a:cubicBezTo>
                      <a:pt x="513" y="4234"/>
                      <a:pt x="555" y="4239"/>
                      <a:pt x="598" y="4239"/>
                    </a:cubicBezTo>
                    <a:cubicBezTo>
                      <a:pt x="651" y="4239"/>
                      <a:pt x="705" y="4231"/>
                      <a:pt x="758" y="4214"/>
                    </a:cubicBezTo>
                    <a:lnTo>
                      <a:pt x="1447" y="3995"/>
                    </a:lnTo>
                    <a:cubicBezTo>
                      <a:pt x="2956" y="3516"/>
                      <a:pt x="3939" y="2079"/>
                      <a:pt x="3839" y="499"/>
                    </a:cubicBezTo>
                    <a:cubicBezTo>
                      <a:pt x="3821" y="218"/>
                      <a:pt x="3587" y="1"/>
                      <a:pt x="3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31;p24">
                <a:extLst>
                  <a:ext uri="{FF2B5EF4-FFF2-40B4-BE49-F238E27FC236}">
                    <a16:creationId xmlns:a16="http://schemas.microsoft.com/office/drawing/2014/main" id="{6A5A1A66-8841-F860-9B47-CAAF38828A1B}"/>
                  </a:ext>
                </a:extLst>
              </p:cNvPr>
              <p:cNvSpPr/>
              <p:nvPr/>
            </p:nvSpPr>
            <p:spPr>
              <a:xfrm>
                <a:off x="4873700" y="2352750"/>
                <a:ext cx="192300" cy="110800"/>
              </a:xfrm>
              <a:custGeom>
                <a:avLst/>
                <a:gdLst/>
                <a:ahLst/>
                <a:cxnLst/>
                <a:rect l="l" t="t" r="r" b="b"/>
                <a:pathLst>
                  <a:path w="7692" h="4432" extrusionOk="0">
                    <a:moveTo>
                      <a:pt x="2638" y="0"/>
                    </a:moveTo>
                    <a:cubicBezTo>
                      <a:pt x="1529" y="0"/>
                      <a:pt x="620" y="328"/>
                      <a:pt x="229" y="900"/>
                    </a:cubicBezTo>
                    <a:cubicBezTo>
                      <a:pt x="150" y="1015"/>
                      <a:pt x="93" y="1141"/>
                      <a:pt x="58" y="1274"/>
                    </a:cubicBezTo>
                    <a:lnTo>
                      <a:pt x="58" y="1276"/>
                    </a:lnTo>
                    <a:cubicBezTo>
                      <a:pt x="0" y="1498"/>
                      <a:pt x="11" y="1729"/>
                      <a:pt x="84" y="1960"/>
                    </a:cubicBezTo>
                    <a:cubicBezTo>
                      <a:pt x="368" y="2881"/>
                      <a:pt x="1598" y="3807"/>
                      <a:pt x="3219" y="4220"/>
                    </a:cubicBezTo>
                    <a:cubicBezTo>
                      <a:pt x="3777" y="4364"/>
                      <a:pt x="4324" y="4431"/>
                      <a:pt x="4829" y="4431"/>
                    </a:cubicBezTo>
                    <a:cubicBezTo>
                      <a:pt x="6161" y="4431"/>
                      <a:pt x="7203" y="3960"/>
                      <a:pt x="7409" y="3157"/>
                    </a:cubicBezTo>
                    <a:cubicBezTo>
                      <a:pt x="7692" y="2048"/>
                      <a:pt x="6277" y="731"/>
                      <a:pt x="4246" y="211"/>
                    </a:cubicBezTo>
                    <a:cubicBezTo>
                      <a:pt x="3688" y="68"/>
                      <a:pt x="3142" y="0"/>
                      <a:pt x="26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32;p24">
                <a:extLst>
                  <a:ext uri="{FF2B5EF4-FFF2-40B4-BE49-F238E27FC236}">
                    <a16:creationId xmlns:a16="http://schemas.microsoft.com/office/drawing/2014/main" id="{3F3D81F2-4DCB-6F69-6940-C26F4F863678}"/>
                  </a:ext>
                </a:extLst>
              </p:cNvPr>
              <p:cNvSpPr/>
              <p:nvPr/>
            </p:nvSpPr>
            <p:spPr>
              <a:xfrm>
                <a:off x="4873700" y="2375275"/>
                <a:ext cx="16175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060" extrusionOk="0">
                    <a:moveTo>
                      <a:pt x="227" y="1"/>
                    </a:moveTo>
                    <a:cubicBezTo>
                      <a:pt x="149" y="114"/>
                      <a:pt x="91" y="240"/>
                      <a:pt x="58" y="375"/>
                    </a:cubicBezTo>
                    <a:cubicBezTo>
                      <a:pt x="0" y="597"/>
                      <a:pt x="11" y="828"/>
                      <a:pt x="84" y="1059"/>
                    </a:cubicBezTo>
                    <a:cubicBezTo>
                      <a:pt x="330" y="1020"/>
                      <a:pt x="529" y="875"/>
                      <a:pt x="583" y="661"/>
                    </a:cubicBezTo>
                    <a:cubicBezTo>
                      <a:pt x="647" y="413"/>
                      <a:pt x="496" y="149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3;p24">
                <a:extLst>
                  <a:ext uri="{FF2B5EF4-FFF2-40B4-BE49-F238E27FC236}">
                    <a16:creationId xmlns:a16="http://schemas.microsoft.com/office/drawing/2014/main" id="{325C2091-18EE-8D0B-16CF-5D5F8D3B460F}"/>
                  </a:ext>
                </a:extLst>
              </p:cNvPr>
              <p:cNvSpPr/>
              <p:nvPr/>
            </p:nvSpPr>
            <p:spPr>
              <a:xfrm>
                <a:off x="4801900" y="2507750"/>
                <a:ext cx="50225" cy="7132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853" extrusionOk="0">
                    <a:moveTo>
                      <a:pt x="1036" y="0"/>
                    </a:moveTo>
                    <a:cubicBezTo>
                      <a:pt x="887" y="0"/>
                      <a:pt x="753" y="104"/>
                      <a:pt x="720" y="255"/>
                    </a:cubicBezTo>
                    <a:lnTo>
                      <a:pt x="271" y="2327"/>
                    </a:lnTo>
                    <a:cubicBezTo>
                      <a:pt x="234" y="2501"/>
                      <a:pt x="0" y="2598"/>
                      <a:pt x="176" y="2636"/>
                    </a:cubicBezTo>
                    <a:lnTo>
                      <a:pt x="1139" y="2845"/>
                    </a:lnTo>
                    <a:cubicBezTo>
                      <a:pt x="1162" y="2850"/>
                      <a:pt x="1186" y="2852"/>
                      <a:pt x="1208" y="2852"/>
                    </a:cubicBezTo>
                    <a:cubicBezTo>
                      <a:pt x="1357" y="2852"/>
                      <a:pt x="1491" y="2749"/>
                      <a:pt x="1524" y="2596"/>
                    </a:cubicBezTo>
                    <a:lnTo>
                      <a:pt x="1971" y="526"/>
                    </a:lnTo>
                    <a:cubicBezTo>
                      <a:pt x="2009" y="352"/>
                      <a:pt x="1898" y="179"/>
                      <a:pt x="1724" y="141"/>
                    </a:cubicBezTo>
                    <a:lnTo>
                      <a:pt x="1105" y="8"/>
                    </a:lnTo>
                    <a:cubicBezTo>
                      <a:pt x="1081" y="3"/>
                      <a:pt x="1058" y="0"/>
                      <a:pt x="1036" y="0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34;p24">
                <a:extLst>
                  <a:ext uri="{FF2B5EF4-FFF2-40B4-BE49-F238E27FC236}">
                    <a16:creationId xmlns:a16="http://schemas.microsoft.com/office/drawing/2014/main" id="{E4F62104-AA60-FE37-02B4-DC0A75420A08}"/>
                  </a:ext>
                </a:extLst>
              </p:cNvPr>
              <p:cNvSpPr/>
              <p:nvPr/>
            </p:nvSpPr>
            <p:spPr>
              <a:xfrm>
                <a:off x="4799725" y="2506000"/>
                <a:ext cx="39675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2808" extrusionOk="0">
                    <a:moveTo>
                      <a:pt x="802" y="1"/>
                    </a:moveTo>
                    <a:cubicBezTo>
                      <a:pt x="653" y="1"/>
                      <a:pt x="519" y="104"/>
                      <a:pt x="487" y="255"/>
                    </a:cubicBezTo>
                    <a:lnTo>
                      <a:pt x="39" y="2327"/>
                    </a:lnTo>
                    <a:cubicBezTo>
                      <a:pt x="1" y="2501"/>
                      <a:pt x="112" y="2674"/>
                      <a:pt x="286" y="2712"/>
                    </a:cubicBezTo>
                    <a:lnTo>
                      <a:pt x="717" y="2800"/>
                    </a:lnTo>
                    <a:cubicBezTo>
                      <a:pt x="741" y="2805"/>
                      <a:pt x="764" y="2807"/>
                      <a:pt x="786" y="2807"/>
                    </a:cubicBezTo>
                    <a:cubicBezTo>
                      <a:pt x="935" y="2807"/>
                      <a:pt x="1069" y="2704"/>
                      <a:pt x="1102" y="2551"/>
                    </a:cubicBezTo>
                    <a:lnTo>
                      <a:pt x="1549" y="481"/>
                    </a:lnTo>
                    <a:cubicBezTo>
                      <a:pt x="1587" y="306"/>
                      <a:pt x="1476" y="134"/>
                      <a:pt x="1302" y="96"/>
                    </a:cubicBezTo>
                    <a:lnTo>
                      <a:pt x="870" y="8"/>
                    </a:lnTo>
                    <a:cubicBezTo>
                      <a:pt x="847" y="3"/>
                      <a:pt x="824" y="1"/>
                      <a:pt x="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35;p24">
                <a:extLst>
                  <a:ext uri="{FF2B5EF4-FFF2-40B4-BE49-F238E27FC236}">
                    <a16:creationId xmlns:a16="http://schemas.microsoft.com/office/drawing/2014/main" id="{38816C91-7E06-4BE8-3858-DF35BF687E6A}"/>
                  </a:ext>
                </a:extLst>
              </p:cNvPr>
              <p:cNvSpPr/>
              <p:nvPr/>
            </p:nvSpPr>
            <p:spPr>
              <a:xfrm>
                <a:off x="4812500" y="2313275"/>
                <a:ext cx="60150" cy="2251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9004" extrusionOk="0">
                    <a:moveTo>
                      <a:pt x="2107" y="1"/>
                    </a:moveTo>
                    <a:cubicBezTo>
                      <a:pt x="1980" y="1"/>
                      <a:pt x="1867" y="89"/>
                      <a:pt x="1839" y="216"/>
                    </a:cubicBezTo>
                    <a:lnTo>
                      <a:pt x="32" y="8671"/>
                    </a:lnTo>
                    <a:cubicBezTo>
                      <a:pt x="0" y="8818"/>
                      <a:pt x="94" y="8965"/>
                      <a:pt x="243" y="8997"/>
                    </a:cubicBezTo>
                    <a:cubicBezTo>
                      <a:pt x="262" y="9001"/>
                      <a:pt x="281" y="9003"/>
                      <a:pt x="300" y="9003"/>
                    </a:cubicBezTo>
                    <a:cubicBezTo>
                      <a:pt x="426" y="9003"/>
                      <a:pt x="539" y="8915"/>
                      <a:pt x="567" y="8786"/>
                    </a:cubicBezTo>
                    <a:lnTo>
                      <a:pt x="2374" y="331"/>
                    </a:lnTo>
                    <a:cubicBezTo>
                      <a:pt x="2406" y="184"/>
                      <a:pt x="2312" y="39"/>
                      <a:pt x="2165" y="7"/>
                    </a:cubicBezTo>
                    <a:cubicBezTo>
                      <a:pt x="2145" y="3"/>
                      <a:pt x="2126" y="1"/>
                      <a:pt x="2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36;p24">
                <a:extLst>
                  <a:ext uri="{FF2B5EF4-FFF2-40B4-BE49-F238E27FC236}">
                    <a16:creationId xmlns:a16="http://schemas.microsoft.com/office/drawing/2014/main" id="{17B0185C-1B29-A538-B737-3A02FA51A7DD}"/>
                  </a:ext>
                </a:extLst>
              </p:cNvPr>
              <p:cNvSpPr/>
              <p:nvPr/>
            </p:nvSpPr>
            <p:spPr>
              <a:xfrm>
                <a:off x="5479800" y="2765175"/>
                <a:ext cx="50275" cy="32250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1290" extrusionOk="0">
                    <a:moveTo>
                      <a:pt x="134" y="0"/>
                    </a:moveTo>
                    <a:lnTo>
                      <a:pt x="1" y="288"/>
                    </a:lnTo>
                    <a:cubicBezTo>
                      <a:pt x="272" y="609"/>
                      <a:pt x="558" y="832"/>
                      <a:pt x="834" y="983"/>
                    </a:cubicBezTo>
                    <a:cubicBezTo>
                      <a:pt x="1228" y="1198"/>
                      <a:pt x="1602" y="1271"/>
                      <a:pt x="1883" y="1289"/>
                    </a:cubicBezTo>
                    <a:lnTo>
                      <a:pt x="2011" y="1015"/>
                    </a:lnTo>
                    <a:lnTo>
                      <a:pt x="2011" y="1015"/>
                    </a:lnTo>
                    <a:cubicBezTo>
                      <a:pt x="2008" y="1015"/>
                      <a:pt x="2006" y="1015"/>
                      <a:pt x="2004" y="1015"/>
                    </a:cubicBezTo>
                    <a:cubicBezTo>
                      <a:pt x="1583" y="1015"/>
                      <a:pt x="809" y="877"/>
                      <a:pt x="134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37;p24">
                <a:extLst>
                  <a:ext uri="{FF2B5EF4-FFF2-40B4-BE49-F238E27FC236}">
                    <a16:creationId xmlns:a16="http://schemas.microsoft.com/office/drawing/2014/main" id="{E7D0C7FF-4C52-DB31-7A91-C18223A98511}"/>
                  </a:ext>
                </a:extLst>
              </p:cNvPr>
              <p:cNvSpPr/>
              <p:nvPr/>
            </p:nvSpPr>
            <p:spPr>
              <a:xfrm>
                <a:off x="5432425" y="2845550"/>
                <a:ext cx="47625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1510" extrusionOk="0">
                    <a:moveTo>
                      <a:pt x="192" y="1"/>
                    </a:moveTo>
                    <a:cubicBezTo>
                      <a:pt x="129" y="75"/>
                      <a:pt x="66" y="149"/>
                      <a:pt x="1" y="221"/>
                    </a:cubicBezTo>
                    <a:cubicBezTo>
                      <a:pt x="352" y="726"/>
                      <a:pt x="773" y="1054"/>
                      <a:pt x="1163" y="1267"/>
                    </a:cubicBezTo>
                    <a:cubicBezTo>
                      <a:pt x="1358" y="1375"/>
                      <a:pt x="1546" y="1452"/>
                      <a:pt x="1711" y="1510"/>
                    </a:cubicBezTo>
                    <a:cubicBezTo>
                      <a:pt x="1778" y="1434"/>
                      <a:pt x="1841" y="1357"/>
                      <a:pt x="1905" y="1279"/>
                    </a:cubicBezTo>
                    <a:cubicBezTo>
                      <a:pt x="1440" y="1143"/>
                      <a:pt x="723" y="811"/>
                      <a:pt x="192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38;p24">
                <a:extLst>
                  <a:ext uri="{FF2B5EF4-FFF2-40B4-BE49-F238E27FC236}">
                    <a16:creationId xmlns:a16="http://schemas.microsoft.com/office/drawing/2014/main" id="{6CF53072-05A5-230C-53A5-B3CC1194EA31}"/>
                  </a:ext>
                </a:extLst>
              </p:cNvPr>
              <p:cNvSpPr/>
              <p:nvPr/>
            </p:nvSpPr>
            <p:spPr>
              <a:xfrm>
                <a:off x="5369900" y="2895850"/>
                <a:ext cx="43275" cy="443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772" extrusionOk="0">
                    <a:moveTo>
                      <a:pt x="249" y="0"/>
                    </a:moveTo>
                    <a:cubicBezTo>
                      <a:pt x="168" y="46"/>
                      <a:pt x="84" y="90"/>
                      <a:pt x="1" y="132"/>
                    </a:cubicBezTo>
                    <a:cubicBezTo>
                      <a:pt x="342" y="940"/>
                      <a:pt x="948" y="1456"/>
                      <a:pt x="1464" y="1771"/>
                    </a:cubicBezTo>
                    <a:cubicBezTo>
                      <a:pt x="1554" y="1718"/>
                      <a:pt x="1643" y="1665"/>
                      <a:pt x="1731" y="1609"/>
                    </a:cubicBezTo>
                    <a:cubicBezTo>
                      <a:pt x="1223" y="1330"/>
                      <a:pt x="587" y="835"/>
                      <a:pt x="249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39;p24">
                <a:extLst>
                  <a:ext uri="{FF2B5EF4-FFF2-40B4-BE49-F238E27FC236}">
                    <a16:creationId xmlns:a16="http://schemas.microsoft.com/office/drawing/2014/main" id="{A6B1DF2D-630F-1EE0-96C4-6E91556C25BC}"/>
                  </a:ext>
                </a:extLst>
              </p:cNvPr>
              <p:cNvSpPr/>
              <p:nvPr/>
            </p:nvSpPr>
            <p:spPr>
              <a:xfrm>
                <a:off x="5292900" y="2921750"/>
                <a:ext cx="30075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78" extrusionOk="0">
                    <a:moveTo>
                      <a:pt x="294" y="0"/>
                    </a:moveTo>
                    <a:cubicBezTo>
                      <a:pt x="200" y="16"/>
                      <a:pt x="105" y="28"/>
                      <a:pt x="11" y="40"/>
                    </a:cubicBezTo>
                    <a:cubicBezTo>
                      <a:pt x="0" y="1050"/>
                      <a:pt x="468" y="1706"/>
                      <a:pt x="857" y="2077"/>
                    </a:cubicBezTo>
                    <a:cubicBezTo>
                      <a:pt x="972" y="2057"/>
                      <a:pt x="1088" y="2036"/>
                      <a:pt x="1203" y="2012"/>
                    </a:cubicBezTo>
                    <a:cubicBezTo>
                      <a:pt x="839" y="1724"/>
                      <a:pt x="264" y="1096"/>
                      <a:pt x="294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40;p24">
                <a:extLst>
                  <a:ext uri="{FF2B5EF4-FFF2-40B4-BE49-F238E27FC236}">
                    <a16:creationId xmlns:a16="http://schemas.microsoft.com/office/drawing/2014/main" id="{41889545-02F6-0F5D-7A26-C03E1F3AA23A}"/>
                  </a:ext>
                </a:extLst>
              </p:cNvPr>
              <p:cNvSpPr/>
              <p:nvPr/>
            </p:nvSpPr>
            <p:spPr>
              <a:xfrm>
                <a:off x="5185875" y="2911900"/>
                <a:ext cx="26675" cy="60050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2402" extrusionOk="0">
                    <a:moveTo>
                      <a:pt x="359" y="1"/>
                    </a:moveTo>
                    <a:lnTo>
                      <a:pt x="359" y="1"/>
                    </a:lnTo>
                    <a:cubicBezTo>
                      <a:pt x="0" y="912"/>
                      <a:pt x="299" y="1732"/>
                      <a:pt x="668" y="2311"/>
                    </a:cubicBezTo>
                    <a:cubicBezTo>
                      <a:pt x="800" y="2344"/>
                      <a:pt x="934" y="2374"/>
                      <a:pt x="1067" y="2401"/>
                    </a:cubicBezTo>
                    <a:cubicBezTo>
                      <a:pt x="665" y="1880"/>
                      <a:pt x="246" y="1043"/>
                      <a:pt x="631" y="90"/>
                    </a:cubicBezTo>
                    <a:cubicBezTo>
                      <a:pt x="540" y="63"/>
                      <a:pt x="450" y="32"/>
                      <a:pt x="359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41;p24">
                <a:extLst>
                  <a:ext uri="{FF2B5EF4-FFF2-40B4-BE49-F238E27FC236}">
                    <a16:creationId xmlns:a16="http://schemas.microsoft.com/office/drawing/2014/main" id="{9E93B74F-DF3B-3916-151F-137EEE77AF99}"/>
                  </a:ext>
                </a:extLst>
              </p:cNvPr>
              <p:cNvSpPr/>
              <p:nvPr/>
            </p:nvSpPr>
            <p:spPr>
              <a:xfrm>
                <a:off x="4491350" y="3171375"/>
                <a:ext cx="228400" cy="188525"/>
              </a:xfrm>
              <a:custGeom>
                <a:avLst/>
                <a:gdLst/>
                <a:ahLst/>
                <a:cxnLst/>
                <a:rect l="l" t="t" r="r" b="b"/>
                <a:pathLst>
                  <a:path w="9136" h="7541" extrusionOk="0">
                    <a:moveTo>
                      <a:pt x="229" y="0"/>
                    </a:moveTo>
                    <a:cubicBezTo>
                      <a:pt x="153" y="56"/>
                      <a:pt x="77" y="114"/>
                      <a:pt x="0" y="173"/>
                    </a:cubicBezTo>
                    <a:cubicBezTo>
                      <a:pt x="652" y="1229"/>
                      <a:pt x="1609" y="1856"/>
                      <a:pt x="1972" y="2068"/>
                    </a:cubicBezTo>
                    <a:cubicBezTo>
                      <a:pt x="1721" y="2419"/>
                      <a:pt x="1468" y="2810"/>
                      <a:pt x="1224" y="3243"/>
                    </a:cubicBezTo>
                    <a:lnTo>
                      <a:pt x="1165" y="3349"/>
                    </a:lnTo>
                    <a:lnTo>
                      <a:pt x="1260" y="3424"/>
                    </a:lnTo>
                    <a:cubicBezTo>
                      <a:pt x="2589" y="4481"/>
                      <a:pt x="3825" y="5275"/>
                      <a:pt x="4914" y="5871"/>
                    </a:cubicBezTo>
                    <a:cubicBezTo>
                      <a:pt x="6909" y="6964"/>
                      <a:pt x="8405" y="7391"/>
                      <a:pt x="9058" y="7541"/>
                    </a:cubicBezTo>
                    <a:cubicBezTo>
                      <a:pt x="9085" y="7450"/>
                      <a:pt x="9111" y="7359"/>
                      <a:pt x="9135" y="7268"/>
                    </a:cubicBezTo>
                    <a:cubicBezTo>
                      <a:pt x="8187" y="7053"/>
                      <a:pt x="5235" y="6196"/>
                      <a:pt x="1532" y="3278"/>
                    </a:cubicBezTo>
                    <a:cubicBezTo>
                      <a:pt x="1962" y="2528"/>
                      <a:pt x="2425" y="1907"/>
                      <a:pt x="2842" y="1420"/>
                    </a:cubicBezTo>
                    <a:cubicBezTo>
                      <a:pt x="2771" y="1356"/>
                      <a:pt x="2701" y="1289"/>
                      <a:pt x="2633" y="1223"/>
                    </a:cubicBezTo>
                    <a:cubicBezTo>
                      <a:pt x="2475" y="1408"/>
                      <a:pt x="2309" y="1612"/>
                      <a:pt x="2140" y="1838"/>
                    </a:cubicBezTo>
                    <a:cubicBezTo>
                      <a:pt x="1824" y="1653"/>
                      <a:pt x="859" y="1033"/>
                      <a:pt x="2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42;p24">
                <a:extLst>
                  <a:ext uri="{FF2B5EF4-FFF2-40B4-BE49-F238E27FC236}">
                    <a16:creationId xmlns:a16="http://schemas.microsoft.com/office/drawing/2014/main" id="{2D790DB0-5695-078F-0BE7-2E909BDC033E}"/>
                  </a:ext>
                </a:extLst>
              </p:cNvPr>
              <p:cNvSpPr/>
              <p:nvPr/>
            </p:nvSpPr>
            <p:spPr>
              <a:xfrm>
                <a:off x="5269600" y="2224200"/>
                <a:ext cx="826575" cy="449875"/>
              </a:xfrm>
              <a:custGeom>
                <a:avLst/>
                <a:gdLst/>
                <a:ahLst/>
                <a:cxnLst/>
                <a:rect l="l" t="t" r="r" b="b"/>
                <a:pathLst>
                  <a:path w="33063" h="17995" extrusionOk="0">
                    <a:moveTo>
                      <a:pt x="0" y="0"/>
                    </a:moveTo>
                    <a:lnTo>
                      <a:pt x="0" y="17995"/>
                    </a:lnTo>
                    <a:lnTo>
                      <a:pt x="2533" y="15262"/>
                    </a:lnTo>
                    <a:lnTo>
                      <a:pt x="33062" y="15262"/>
                    </a:lnTo>
                    <a:lnTo>
                      <a:pt x="330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43;p24">
                <a:extLst>
                  <a:ext uri="{FF2B5EF4-FFF2-40B4-BE49-F238E27FC236}">
                    <a16:creationId xmlns:a16="http://schemas.microsoft.com/office/drawing/2014/main" id="{252AF8A4-5F32-E00D-87F8-FE50CF7E561E}"/>
                  </a:ext>
                </a:extLst>
              </p:cNvPr>
              <p:cNvSpPr/>
              <p:nvPr/>
            </p:nvSpPr>
            <p:spPr>
              <a:xfrm>
                <a:off x="5851600" y="2306750"/>
                <a:ext cx="215675" cy="196525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7861" extrusionOk="0">
                    <a:moveTo>
                      <a:pt x="4313" y="0"/>
                    </a:moveTo>
                    <a:cubicBezTo>
                      <a:pt x="3307" y="0"/>
                      <a:pt x="2302" y="384"/>
                      <a:pt x="1534" y="1151"/>
                    </a:cubicBezTo>
                    <a:cubicBezTo>
                      <a:pt x="0" y="2687"/>
                      <a:pt x="0" y="5174"/>
                      <a:pt x="1534" y="6709"/>
                    </a:cubicBezTo>
                    <a:cubicBezTo>
                      <a:pt x="2302" y="7477"/>
                      <a:pt x="3307" y="7861"/>
                      <a:pt x="4313" y="7861"/>
                    </a:cubicBezTo>
                    <a:cubicBezTo>
                      <a:pt x="5319" y="7861"/>
                      <a:pt x="6325" y="7477"/>
                      <a:pt x="7092" y="6709"/>
                    </a:cubicBezTo>
                    <a:cubicBezTo>
                      <a:pt x="8626" y="5174"/>
                      <a:pt x="8626" y="2687"/>
                      <a:pt x="7092" y="1151"/>
                    </a:cubicBezTo>
                    <a:cubicBezTo>
                      <a:pt x="6325" y="384"/>
                      <a:pt x="5319" y="0"/>
                      <a:pt x="43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44;p24">
                <a:extLst>
                  <a:ext uri="{FF2B5EF4-FFF2-40B4-BE49-F238E27FC236}">
                    <a16:creationId xmlns:a16="http://schemas.microsoft.com/office/drawing/2014/main" id="{506EE119-8D00-9F6A-5808-B0CA85F1A829}"/>
                  </a:ext>
                </a:extLst>
              </p:cNvPr>
              <p:cNvSpPr/>
              <p:nvPr/>
            </p:nvSpPr>
            <p:spPr>
              <a:xfrm>
                <a:off x="5312100" y="2329950"/>
                <a:ext cx="4967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9870" h="640" extrusionOk="0">
                    <a:moveTo>
                      <a:pt x="320" y="1"/>
                    </a:moveTo>
                    <a:cubicBezTo>
                      <a:pt x="142" y="1"/>
                      <a:pt x="0" y="143"/>
                      <a:pt x="0" y="320"/>
                    </a:cubicBezTo>
                    <a:cubicBezTo>
                      <a:pt x="0" y="496"/>
                      <a:pt x="142" y="640"/>
                      <a:pt x="320" y="640"/>
                    </a:cubicBezTo>
                    <a:lnTo>
                      <a:pt x="19550" y="640"/>
                    </a:lnTo>
                    <a:cubicBezTo>
                      <a:pt x="19728" y="640"/>
                      <a:pt x="19870" y="496"/>
                      <a:pt x="19870" y="320"/>
                    </a:cubicBezTo>
                    <a:cubicBezTo>
                      <a:pt x="19870" y="143"/>
                      <a:pt x="19728" y="1"/>
                      <a:pt x="195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45;p24">
                <a:extLst>
                  <a:ext uri="{FF2B5EF4-FFF2-40B4-BE49-F238E27FC236}">
                    <a16:creationId xmlns:a16="http://schemas.microsoft.com/office/drawing/2014/main" id="{2C3C0E00-DC7C-39F8-D787-CFFE74E28A83}"/>
                  </a:ext>
                </a:extLst>
              </p:cNvPr>
              <p:cNvSpPr/>
              <p:nvPr/>
            </p:nvSpPr>
            <p:spPr>
              <a:xfrm>
                <a:off x="5623275" y="2389025"/>
                <a:ext cx="1855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640" extrusionOk="0">
                    <a:moveTo>
                      <a:pt x="320" y="1"/>
                    </a:moveTo>
                    <a:cubicBezTo>
                      <a:pt x="143" y="1"/>
                      <a:pt x="1" y="143"/>
                      <a:pt x="1" y="320"/>
                    </a:cubicBezTo>
                    <a:cubicBezTo>
                      <a:pt x="1" y="497"/>
                      <a:pt x="143" y="640"/>
                      <a:pt x="320" y="640"/>
                    </a:cubicBezTo>
                    <a:lnTo>
                      <a:pt x="7103" y="640"/>
                    </a:lnTo>
                    <a:cubicBezTo>
                      <a:pt x="7281" y="640"/>
                      <a:pt x="7423" y="497"/>
                      <a:pt x="7423" y="320"/>
                    </a:cubicBezTo>
                    <a:cubicBezTo>
                      <a:pt x="7423" y="143"/>
                      <a:pt x="7281" y="1"/>
                      <a:pt x="7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46;p24">
                <a:extLst>
                  <a:ext uri="{FF2B5EF4-FFF2-40B4-BE49-F238E27FC236}">
                    <a16:creationId xmlns:a16="http://schemas.microsoft.com/office/drawing/2014/main" id="{D8B25616-1DE8-0B0D-3B6F-5A192184F0A9}"/>
                  </a:ext>
                </a:extLst>
              </p:cNvPr>
              <p:cNvSpPr/>
              <p:nvPr/>
            </p:nvSpPr>
            <p:spPr>
              <a:xfrm>
                <a:off x="5308075" y="2389025"/>
                <a:ext cx="2882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1529" h="640" extrusionOk="0">
                    <a:moveTo>
                      <a:pt x="320" y="1"/>
                    </a:moveTo>
                    <a:cubicBezTo>
                      <a:pt x="144" y="1"/>
                      <a:pt x="0" y="143"/>
                      <a:pt x="0" y="320"/>
                    </a:cubicBezTo>
                    <a:cubicBezTo>
                      <a:pt x="0" y="496"/>
                      <a:pt x="144" y="640"/>
                      <a:pt x="320" y="640"/>
                    </a:cubicBezTo>
                    <a:lnTo>
                      <a:pt x="11209" y="640"/>
                    </a:lnTo>
                    <a:cubicBezTo>
                      <a:pt x="11387" y="640"/>
                      <a:pt x="11529" y="496"/>
                      <a:pt x="11529" y="320"/>
                    </a:cubicBezTo>
                    <a:cubicBezTo>
                      <a:pt x="11529" y="143"/>
                      <a:pt x="11387" y="1"/>
                      <a:pt x="1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47;p24">
                <a:extLst>
                  <a:ext uri="{FF2B5EF4-FFF2-40B4-BE49-F238E27FC236}">
                    <a16:creationId xmlns:a16="http://schemas.microsoft.com/office/drawing/2014/main" id="{E52321CB-3BF7-79BB-4BAA-3534DC2B3FDB}"/>
                  </a:ext>
                </a:extLst>
              </p:cNvPr>
              <p:cNvSpPr/>
              <p:nvPr/>
            </p:nvSpPr>
            <p:spPr>
              <a:xfrm>
                <a:off x="5312100" y="2448100"/>
                <a:ext cx="4967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9870" h="640" extrusionOk="0">
                    <a:moveTo>
                      <a:pt x="320" y="0"/>
                    </a:moveTo>
                    <a:cubicBezTo>
                      <a:pt x="142" y="0"/>
                      <a:pt x="0" y="144"/>
                      <a:pt x="0" y="320"/>
                    </a:cubicBezTo>
                    <a:cubicBezTo>
                      <a:pt x="0" y="497"/>
                      <a:pt x="142" y="640"/>
                      <a:pt x="320" y="640"/>
                    </a:cubicBezTo>
                    <a:lnTo>
                      <a:pt x="19550" y="640"/>
                    </a:lnTo>
                    <a:cubicBezTo>
                      <a:pt x="19728" y="640"/>
                      <a:pt x="19870" y="497"/>
                      <a:pt x="19870" y="320"/>
                    </a:cubicBezTo>
                    <a:cubicBezTo>
                      <a:pt x="19870" y="144"/>
                      <a:pt x="19728" y="0"/>
                      <a:pt x="195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48;p24">
                <a:extLst>
                  <a:ext uri="{FF2B5EF4-FFF2-40B4-BE49-F238E27FC236}">
                    <a16:creationId xmlns:a16="http://schemas.microsoft.com/office/drawing/2014/main" id="{B1634455-970D-69F4-B83E-99D0812B86E5}"/>
                  </a:ext>
                </a:extLst>
              </p:cNvPr>
              <p:cNvSpPr/>
              <p:nvPr/>
            </p:nvSpPr>
            <p:spPr>
              <a:xfrm>
                <a:off x="5657100" y="2507200"/>
                <a:ext cx="1517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070" h="641" extrusionOk="0">
                    <a:moveTo>
                      <a:pt x="320" y="1"/>
                    </a:moveTo>
                    <a:cubicBezTo>
                      <a:pt x="143" y="1"/>
                      <a:pt x="1" y="143"/>
                      <a:pt x="1" y="321"/>
                    </a:cubicBezTo>
                    <a:cubicBezTo>
                      <a:pt x="1" y="496"/>
                      <a:pt x="143" y="640"/>
                      <a:pt x="320" y="640"/>
                    </a:cubicBezTo>
                    <a:lnTo>
                      <a:pt x="5750" y="640"/>
                    </a:lnTo>
                    <a:cubicBezTo>
                      <a:pt x="5928" y="640"/>
                      <a:pt x="6070" y="496"/>
                      <a:pt x="6070" y="321"/>
                    </a:cubicBezTo>
                    <a:cubicBezTo>
                      <a:pt x="6070" y="143"/>
                      <a:pt x="5928" y="1"/>
                      <a:pt x="57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49;p24">
                <a:extLst>
                  <a:ext uri="{FF2B5EF4-FFF2-40B4-BE49-F238E27FC236}">
                    <a16:creationId xmlns:a16="http://schemas.microsoft.com/office/drawing/2014/main" id="{45A291B0-F462-6B06-233F-BE54AFCFB976}"/>
                  </a:ext>
                </a:extLst>
              </p:cNvPr>
              <p:cNvSpPr/>
              <p:nvPr/>
            </p:nvSpPr>
            <p:spPr>
              <a:xfrm>
                <a:off x="5429550" y="2507200"/>
                <a:ext cx="2018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8075" h="641" extrusionOk="0">
                    <a:moveTo>
                      <a:pt x="320" y="1"/>
                    </a:moveTo>
                    <a:cubicBezTo>
                      <a:pt x="145" y="1"/>
                      <a:pt x="1" y="143"/>
                      <a:pt x="1" y="321"/>
                    </a:cubicBezTo>
                    <a:cubicBezTo>
                      <a:pt x="1" y="496"/>
                      <a:pt x="145" y="640"/>
                      <a:pt x="320" y="640"/>
                    </a:cubicBezTo>
                    <a:lnTo>
                      <a:pt x="7754" y="640"/>
                    </a:lnTo>
                    <a:cubicBezTo>
                      <a:pt x="7932" y="640"/>
                      <a:pt x="8074" y="496"/>
                      <a:pt x="8074" y="321"/>
                    </a:cubicBezTo>
                    <a:cubicBezTo>
                      <a:pt x="8074" y="143"/>
                      <a:pt x="7932" y="1"/>
                      <a:pt x="77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50;p24">
                <a:extLst>
                  <a:ext uri="{FF2B5EF4-FFF2-40B4-BE49-F238E27FC236}">
                    <a16:creationId xmlns:a16="http://schemas.microsoft.com/office/drawing/2014/main" id="{1E3410E7-F908-B284-9735-76A6F43A120B}"/>
                  </a:ext>
                </a:extLst>
              </p:cNvPr>
              <p:cNvSpPr/>
              <p:nvPr/>
            </p:nvSpPr>
            <p:spPr>
              <a:xfrm>
                <a:off x="5493200" y="2531950"/>
                <a:ext cx="70325" cy="122725"/>
              </a:xfrm>
              <a:custGeom>
                <a:avLst/>
                <a:gdLst/>
                <a:ahLst/>
                <a:cxnLst/>
                <a:rect l="l" t="t" r="r" b="b"/>
                <a:pathLst>
                  <a:path w="2813" h="4909" extrusionOk="0">
                    <a:moveTo>
                      <a:pt x="2207" y="1"/>
                    </a:moveTo>
                    <a:cubicBezTo>
                      <a:pt x="2100" y="1"/>
                      <a:pt x="1992" y="33"/>
                      <a:pt x="1899" y="100"/>
                    </a:cubicBezTo>
                    <a:cubicBezTo>
                      <a:pt x="832" y="859"/>
                      <a:pt x="237" y="1719"/>
                      <a:pt x="134" y="2655"/>
                    </a:cubicBezTo>
                    <a:cubicBezTo>
                      <a:pt x="1" y="3850"/>
                      <a:pt x="743" y="4696"/>
                      <a:pt x="775" y="4730"/>
                    </a:cubicBezTo>
                    <a:cubicBezTo>
                      <a:pt x="816" y="4777"/>
                      <a:pt x="864" y="4815"/>
                      <a:pt x="916" y="4843"/>
                    </a:cubicBezTo>
                    <a:cubicBezTo>
                      <a:pt x="995" y="4886"/>
                      <a:pt x="1084" y="4908"/>
                      <a:pt x="1172" y="4908"/>
                    </a:cubicBezTo>
                    <a:cubicBezTo>
                      <a:pt x="1298" y="4908"/>
                      <a:pt x="1425" y="4864"/>
                      <a:pt x="1526" y="4773"/>
                    </a:cubicBezTo>
                    <a:cubicBezTo>
                      <a:pt x="1744" y="4577"/>
                      <a:pt x="1764" y="4243"/>
                      <a:pt x="1570" y="4023"/>
                    </a:cubicBezTo>
                    <a:cubicBezTo>
                      <a:pt x="1555" y="4006"/>
                      <a:pt x="1108" y="3472"/>
                      <a:pt x="1193" y="2760"/>
                    </a:cubicBezTo>
                    <a:cubicBezTo>
                      <a:pt x="1267" y="2142"/>
                      <a:pt x="1712" y="1539"/>
                      <a:pt x="2515" y="968"/>
                    </a:cubicBezTo>
                    <a:cubicBezTo>
                      <a:pt x="2756" y="797"/>
                      <a:pt x="2812" y="465"/>
                      <a:pt x="2641" y="226"/>
                    </a:cubicBezTo>
                    <a:cubicBezTo>
                      <a:pt x="2538" y="79"/>
                      <a:pt x="2374" y="1"/>
                      <a:pt x="2207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51;p24">
                <a:extLst>
                  <a:ext uri="{FF2B5EF4-FFF2-40B4-BE49-F238E27FC236}">
                    <a16:creationId xmlns:a16="http://schemas.microsoft.com/office/drawing/2014/main" id="{C8630B9E-267C-9FC7-5F83-B9E6832CF37C}"/>
                  </a:ext>
                </a:extLst>
              </p:cNvPr>
              <p:cNvSpPr/>
              <p:nvPr/>
            </p:nvSpPr>
            <p:spPr>
              <a:xfrm>
                <a:off x="5503650" y="2630150"/>
                <a:ext cx="10467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4187" h="2311" extrusionOk="0">
                    <a:moveTo>
                      <a:pt x="1065" y="1"/>
                    </a:moveTo>
                    <a:cubicBezTo>
                      <a:pt x="624" y="1"/>
                      <a:pt x="296" y="126"/>
                      <a:pt x="193" y="374"/>
                    </a:cubicBezTo>
                    <a:cubicBezTo>
                      <a:pt x="1" y="843"/>
                      <a:pt x="695" y="1573"/>
                      <a:pt x="1744" y="2005"/>
                    </a:cubicBezTo>
                    <a:cubicBezTo>
                      <a:pt x="2240" y="2209"/>
                      <a:pt x="2726" y="2310"/>
                      <a:pt x="3122" y="2310"/>
                    </a:cubicBezTo>
                    <a:cubicBezTo>
                      <a:pt x="3563" y="2310"/>
                      <a:pt x="3891" y="2185"/>
                      <a:pt x="3994" y="1937"/>
                    </a:cubicBezTo>
                    <a:cubicBezTo>
                      <a:pt x="4186" y="1467"/>
                      <a:pt x="3492" y="737"/>
                      <a:pt x="2443" y="306"/>
                    </a:cubicBezTo>
                    <a:cubicBezTo>
                      <a:pt x="1947" y="102"/>
                      <a:pt x="1461" y="1"/>
                      <a:pt x="10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52;p24">
                <a:extLst>
                  <a:ext uri="{FF2B5EF4-FFF2-40B4-BE49-F238E27FC236}">
                    <a16:creationId xmlns:a16="http://schemas.microsoft.com/office/drawing/2014/main" id="{030878AE-4F3D-7366-E030-9837B8FCED47}"/>
                  </a:ext>
                </a:extLst>
              </p:cNvPr>
              <p:cNvSpPr/>
              <p:nvPr/>
            </p:nvSpPr>
            <p:spPr>
              <a:xfrm>
                <a:off x="5527175" y="2641900"/>
                <a:ext cx="59900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1372" extrusionOk="0">
                    <a:moveTo>
                      <a:pt x="542" y="0"/>
                    </a:moveTo>
                    <a:cubicBezTo>
                      <a:pt x="280" y="0"/>
                      <a:pt x="85" y="75"/>
                      <a:pt x="25" y="222"/>
                    </a:cubicBezTo>
                    <a:cubicBezTo>
                      <a:pt x="4" y="270"/>
                      <a:pt x="1" y="323"/>
                      <a:pt x="11" y="381"/>
                    </a:cubicBezTo>
                    <a:cubicBezTo>
                      <a:pt x="61" y="646"/>
                      <a:pt x="431" y="979"/>
                      <a:pt x="946" y="1190"/>
                    </a:cubicBezTo>
                    <a:cubicBezTo>
                      <a:pt x="1240" y="1311"/>
                      <a:pt x="1529" y="1371"/>
                      <a:pt x="1764" y="1371"/>
                    </a:cubicBezTo>
                    <a:cubicBezTo>
                      <a:pt x="1907" y="1371"/>
                      <a:pt x="2030" y="1349"/>
                      <a:pt x="2123" y="1305"/>
                    </a:cubicBezTo>
                    <a:cubicBezTo>
                      <a:pt x="2198" y="1269"/>
                      <a:pt x="2253" y="1217"/>
                      <a:pt x="2280" y="1150"/>
                    </a:cubicBezTo>
                    <a:cubicBezTo>
                      <a:pt x="2395" y="872"/>
                      <a:pt x="1983" y="437"/>
                      <a:pt x="1361" y="181"/>
                    </a:cubicBezTo>
                    <a:cubicBezTo>
                      <a:pt x="1066" y="60"/>
                      <a:pt x="777" y="0"/>
                      <a:pt x="5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53;p24">
                <a:extLst>
                  <a:ext uri="{FF2B5EF4-FFF2-40B4-BE49-F238E27FC236}">
                    <a16:creationId xmlns:a16="http://schemas.microsoft.com/office/drawing/2014/main" id="{E32E780E-8BCE-9229-7495-62B4A48AFC67}"/>
                  </a:ext>
                </a:extLst>
              </p:cNvPr>
              <p:cNvSpPr/>
              <p:nvPr/>
            </p:nvSpPr>
            <p:spPr>
              <a:xfrm>
                <a:off x="5527450" y="2649750"/>
                <a:ext cx="52800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058" extrusionOk="0">
                    <a:moveTo>
                      <a:pt x="357" y="1"/>
                    </a:moveTo>
                    <a:cubicBezTo>
                      <a:pt x="215" y="1"/>
                      <a:pt x="92" y="23"/>
                      <a:pt x="0" y="67"/>
                    </a:cubicBezTo>
                    <a:cubicBezTo>
                      <a:pt x="50" y="332"/>
                      <a:pt x="420" y="665"/>
                      <a:pt x="935" y="876"/>
                    </a:cubicBezTo>
                    <a:cubicBezTo>
                      <a:pt x="1229" y="997"/>
                      <a:pt x="1518" y="1057"/>
                      <a:pt x="1753" y="1057"/>
                    </a:cubicBezTo>
                    <a:cubicBezTo>
                      <a:pt x="1896" y="1057"/>
                      <a:pt x="2019" y="1035"/>
                      <a:pt x="2112" y="991"/>
                    </a:cubicBezTo>
                    <a:cubicBezTo>
                      <a:pt x="2062" y="724"/>
                      <a:pt x="1691" y="393"/>
                      <a:pt x="1177" y="182"/>
                    </a:cubicBezTo>
                    <a:cubicBezTo>
                      <a:pt x="881" y="61"/>
                      <a:pt x="592" y="1"/>
                      <a:pt x="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54;p24">
                <a:extLst>
                  <a:ext uri="{FF2B5EF4-FFF2-40B4-BE49-F238E27FC236}">
                    <a16:creationId xmlns:a16="http://schemas.microsoft.com/office/drawing/2014/main" id="{284B924C-BC9A-0BD7-79BF-785364C85AAE}"/>
                  </a:ext>
                </a:extLst>
              </p:cNvPr>
              <p:cNvSpPr/>
              <p:nvPr/>
            </p:nvSpPr>
            <p:spPr>
              <a:xfrm>
                <a:off x="5104300" y="2733650"/>
                <a:ext cx="443350" cy="244000"/>
              </a:xfrm>
              <a:custGeom>
                <a:avLst/>
                <a:gdLst/>
                <a:ahLst/>
                <a:cxnLst/>
                <a:rect l="l" t="t" r="r" b="b"/>
                <a:pathLst>
                  <a:path w="17734" h="9760" extrusionOk="0">
                    <a:moveTo>
                      <a:pt x="15739" y="1"/>
                    </a:moveTo>
                    <a:lnTo>
                      <a:pt x="15416" y="698"/>
                    </a:lnTo>
                    <a:cubicBezTo>
                      <a:pt x="15477" y="798"/>
                      <a:pt x="15631" y="958"/>
                      <a:pt x="16025" y="1146"/>
                    </a:cubicBezTo>
                    <a:cubicBezTo>
                      <a:pt x="16588" y="1416"/>
                      <a:pt x="16802" y="2108"/>
                      <a:pt x="16494" y="2650"/>
                    </a:cubicBezTo>
                    <a:cubicBezTo>
                      <a:pt x="15065" y="5155"/>
                      <a:pt x="11958" y="9266"/>
                      <a:pt x="6459" y="9266"/>
                    </a:cubicBezTo>
                    <a:cubicBezTo>
                      <a:pt x="4623" y="9266"/>
                      <a:pt x="2519" y="8808"/>
                      <a:pt x="122" y="7677"/>
                    </a:cubicBezTo>
                    <a:lnTo>
                      <a:pt x="120" y="7677"/>
                    </a:lnTo>
                    <a:lnTo>
                      <a:pt x="1" y="8035"/>
                    </a:lnTo>
                    <a:lnTo>
                      <a:pt x="2649" y="9041"/>
                    </a:lnTo>
                    <a:cubicBezTo>
                      <a:pt x="3070" y="9201"/>
                      <a:pt x="3498" y="9335"/>
                      <a:pt x="3931" y="9441"/>
                    </a:cubicBezTo>
                    <a:cubicBezTo>
                      <a:pt x="4065" y="9474"/>
                      <a:pt x="4197" y="9504"/>
                      <a:pt x="4330" y="9531"/>
                    </a:cubicBezTo>
                    <a:cubicBezTo>
                      <a:pt x="5062" y="9683"/>
                      <a:pt x="5806" y="9759"/>
                      <a:pt x="6549" y="9759"/>
                    </a:cubicBezTo>
                    <a:cubicBezTo>
                      <a:pt x="7169" y="9759"/>
                      <a:pt x="7788" y="9707"/>
                      <a:pt x="8401" y="9601"/>
                    </a:cubicBezTo>
                    <a:cubicBezTo>
                      <a:pt x="8516" y="9581"/>
                      <a:pt x="8632" y="9560"/>
                      <a:pt x="8747" y="9536"/>
                    </a:cubicBezTo>
                    <a:cubicBezTo>
                      <a:pt x="9407" y="9401"/>
                      <a:pt x="10057" y="9204"/>
                      <a:pt x="10692" y="8945"/>
                    </a:cubicBezTo>
                    <a:cubicBezTo>
                      <a:pt x="11176" y="8748"/>
                      <a:pt x="11643" y="8518"/>
                      <a:pt x="12088" y="8258"/>
                    </a:cubicBezTo>
                    <a:cubicBezTo>
                      <a:pt x="12178" y="8206"/>
                      <a:pt x="12267" y="8153"/>
                      <a:pt x="12355" y="8097"/>
                    </a:cubicBezTo>
                    <a:cubicBezTo>
                      <a:pt x="13286" y="7520"/>
                      <a:pt x="14121" y="6806"/>
                      <a:pt x="14836" y="5984"/>
                    </a:cubicBezTo>
                    <a:cubicBezTo>
                      <a:pt x="14903" y="5910"/>
                      <a:pt x="14966" y="5833"/>
                      <a:pt x="15030" y="5755"/>
                    </a:cubicBezTo>
                    <a:cubicBezTo>
                      <a:pt x="15617" y="5042"/>
                      <a:pt x="16117" y="4250"/>
                      <a:pt x="16513" y="3392"/>
                    </a:cubicBezTo>
                    <a:lnTo>
                      <a:pt x="16903" y="2550"/>
                    </a:lnTo>
                    <a:lnTo>
                      <a:pt x="17032" y="2276"/>
                    </a:lnTo>
                    <a:lnTo>
                      <a:pt x="17733" y="761"/>
                    </a:lnTo>
                    <a:lnTo>
                      <a:pt x="17733" y="761"/>
                    </a:lnTo>
                    <a:cubicBezTo>
                      <a:pt x="17707" y="763"/>
                      <a:pt x="17680" y="763"/>
                      <a:pt x="17653" y="763"/>
                    </a:cubicBezTo>
                    <a:cubicBezTo>
                      <a:pt x="17351" y="763"/>
                      <a:pt x="16980" y="687"/>
                      <a:pt x="16602" y="531"/>
                    </a:cubicBezTo>
                    <a:cubicBezTo>
                      <a:pt x="16249" y="386"/>
                      <a:pt x="15951" y="198"/>
                      <a:pt x="15739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55;p24">
                <a:extLst>
                  <a:ext uri="{FF2B5EF4-FFF2-40B4-BE49-F238E27FC236}">
                    <a16:creationId xmlns:a16="http://schemas.microsoft.com/office/drawing/2014/main" id="{EA917CFF-B3A0-85CB-1BFD-6B26B5CF9A59}"/>
                  </a:ext>
                </a:extLst>
              </p:cNvPr>
              <p:cNvSpPr/>
              <p:nvPr/>
            </p:nvSpPr>
            <p:spPr>
              <a:xfrm>
                <a:off x="4549275" y="2667375"/>
                <a:ext cx="142750" cy="163300"/>
              </a:xfrm>
              <a:custGeom>
                <a:avLst/>
                <a:gdLst/>
                <a:ahLst/>
                <a:cxnLst/>
                <a:rect l="l" t="t" r="r" b="b"/>
                <a:pathLst>
                  <a:path w="5710" h="6532" extrusionOk="0">
                    <a:moveTo>
                      <a:pt x="3284" y="0"/>
                    </a:moveTo>
                    <a:cubicBezTo>
                      <a:pt x="2143" y="0"/>
                      <a:pt x="978" y="1045"/>
                      <a:pt x="523" y="2573"/>
                    </a:cubicBezTo>
                    <a:cubicBezTo>
                      <a:pt x="1" y="4335"/>
                      <a:pt x="620" y="6074"/>
                      <a:pt x="1908" y="6457"/>
                    </a:cubicBezTo>
                    <a:cubicBezTo>
                      <a:pt x="2078" y="6507"/>
                      <a:pt x="2251" y="6532"/>
                      <a:pt x="2425" y="6532"/>
                    </a:cubicBezTo>
                    <a:cubicBezTo>
                      <a:pt x="3567" y="6532"/>
                      <a:pt x="4732" y="5488"/>
                      <a:pt x="5187" y="3959"/>
                    </a:cubicBezTo>
                    <a:cubicBezTo>
                      <a:pt x="5710" y="2197"/>
                      <a:pt x="5092" y="459"/>
                      <a:pt x="3803" y="75"/>
                    </a:cubicBezTo>
                    <a:cubicBezTo>
                      <a:pt x="3632" y="25"/>
                      <a:pt x="3458" y="0"/>
                      <a:pt x="3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56;p24">
                <a:extLst>
                  <a:ext uri="{FF2B5EF4-FFF2-40B4-BE49-F238E27FC236}">
                    <a16:creationId xmlns:a16="http://schemas.microsoft.com/office/drawing/2014/main" id="{EB2842DE-C9D0-5F80-A0FB-35BEEDF8283B}"/>
                  </a:ext>
                </a:extLst>
              </p:cNvPr>
              <p:cNvSpPr/>
              <p:nvPr/>
            </p:nvSpPr>
            <p:spPr>
              <a:xfrm>
                <a:off x="4539175" y="2681025"/>
                <a:ext cx="125200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5008" h="5231" extrusionOk="0">
                    <a:moveTo>
                      <a:pt x="2952" y="0"/>
                    </a:moveTo>
                    <a:cubicBezTo>
                      <a:pt x="1968" y="0"/>
                      <a:pt x="770" y="643"/>
                      <a:pt x="420" y="1821"/>
                    </a:cubicBezTo>
                    <a:cubicBezTo>
                      <a:pt x="0" y="3228"/>
                      <a:pt x="951" y="4867"/>
                      <a:pt x="1981" y="5173"/>
                    </a:cubicBezTo>
                    <a:cubicBezTo>
                      <a:pt x="2111" y="5212"/>
                      <a:pt x="2242" y="5230"/>
                      <a:pt x="2374" y="5230"/>
                    </a:cubicBezTo>
                    <a:cubicBezTo>
                      <a:pt x="3290" y="5230"/>
                      <a:pt x="4223" y="4340"/>
                      <a:pt x="4588" y="3110"/>
                    </a:cubicBezTo>
                    <a:cubicBezTo>
                      <a:pt x="5008" y="1701"/>
                      <a:pt x="4525" y="381"/>
                      <a:pt x="3496" y="75"/>
                    </a:cubicBezTo>
                    <a:cubicBezTo>
                      <a:pt x="3328" y="25"/>
                      <a:pt x="3144" y="0"/>
                      <a:pt x="2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57;p24">
                <a:extLst>
                  <a:ext uri="{FF2B5EF4-FFF2-40B4-BE49-F238E27FC236}">
                    <a16:creationId xmlns:a16="http://schemas.microsoft.com/office/drawing/2014/main" id="{8477F3DC-A3EA-91CB-A143-3A8BDCC8A0FB}"/>
                  </a:ext>
                </a:extLst>
              </p:cNvPr>
              <p:cNvSpPr/>
              <p:nvPr/>
            </p:nvSpPr>
            <p:spPr>
              <a:xfrm>
                <a:off x="4558700" y="2709425"/>
                <a:ext cx="5207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2264" extrusionOk="0">
                    <a:moveTo>
                      <a:pt x="1336" y="0"/>
                    </a:moveTo>
                    <a:cubicBezTo>
                      <a:pt x="980" y="0"/>
                      <a:pt x="572" y="282"/>
                      <a:pt x="322" y="738"/>
                    </a:cubicBezTo>
                    <a:cubicBezTo>
                      <a:pt x="1" y="1324"/>
                      <a:pt x="63" y="1976"/>
                      <a:pt x="460" y="2192"/>
                    </a:cubicBezTo>
                    <a:cubicBezTo>
                      <a:pt x="548" y="2241"/>
                      <a:pt x="646" y="2264"/>
                      <a:pt x="747" y="2264"/>
                    </a:cubicBezTo>
                    <a:cubicBezTo>
                      <a:pt x="1104" y="2264"/>
                      <a:pt x="1511" y="1982"/>
                      <a:pt x="1761" y="1526"/>
                    </a:cubicBezTo>
                    <a:cubicBezTo>
                      <a:pt x="2082" y="940"/>
                      <a:pt x="2020" y="288"/>
                      <a:pt x="1623" y="72"/>
                    </a:cubicBezTo>
                    <a:cubicBezTo>
                      <a:pt x="1535" y="23"/>
                      <a:pt x="1438" y="0"/>
                      <a:pt x="13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58;p24">
                <a:extLst>
                  <a:ext uri="{FF2B5EF4-FFF2-40B4-BE49-F238E27FC236}">
                    <a16:creationId xmlns:a16="http://schemas.microsoft.com/office/drawing/2014/main" id="{446A9473-871B-EB0C-C1BF-C1D5BF069DF8}"/>
                  </a:ext>
                </a:extLst>
              </p:cNvPr>
              <p:cNvSpPr/>
              <p:nvPr/>
            </p:nvSpPr>
            <p:spPr>
              <a:xfrm>
                <a:off x="4570225" y="2711200"/>
                <a:ext cx="53825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485" extrusionOk="0">
                    <a:moveTo>
                      <a:pt x="1162" y="1"/>
                    </a:moveTo>
                    <a:lnTo>
                      <a:pt x="1163" y="1"/>
                    </a:lnTo>
                    <a:lnTo>
                      <a:pt x="1163" y="1"/>
                    </a:lnTo>
                    <a:cubicBezTo>
                      <a:pt x="1163" y="1"/>
                      <a:pt x="1162" y="1"/>
                      <a:pt x="1162" y="1"/>
                    </a:cubicBezTo>
                    <a:close/>
                    <a:moveTo>
                      <a:pt x="1163" y="1"/>
                    </a:moveTo>
                    <a:lnTo>
                      <a:pt x="1163" y="1"/>
                    </a:lnTo>
                    <a:cubicBezTo>
                      <a:pt x="1559" y="218"/>
                      <a:pt x="1621" y="869"/>
                      <a:pt x="1300" y="1455"/>
                    </a:cubicBezTo>
                    <a:cubicBezTo>
                      <a:pt x="1050" y="1911"/>
                      <a:pt x="642" y="2193"/>
                      <a:pt x="286" y="2193"/>
                    </a:cubicBezTo>
                    <a:cubicBezTo>
                      <a:pt x="185" y="2193"/>
                      <a:pt x="88" y="2171"/>
                      <a:pt x="0" y="2123"/>
                    </a:cubicBezTo>
                    <a:lnTo>
                      <a:pt x="0" y="2123"/>
                    </a:lnTo>
                    <a:lnTo>
                      <a:pt x="530" y="2414"/>
                    </a:lnTo>
                    <a:cubicBezTo>
                      <a:pt x="619" y="2462"/>
                      <a:pt x="716" y="2485"/>
                      <a:pt x="817" y="2485"/>
                    </a:cubicBezTo>
                    <a:cubicBezTo>
                      <a:pt x="1174" y="2485"/>
                      <a:pt x="1582" y="2202"/>
                      <a:pt x="1832" y="1747"/>
                    </a:cubicBezTo>
                    <a:cubicBezTo>
                      <a:pt x="2153" y="1161"/>
                      <a:pt x="2091" y="510"/>
                      <a:pt x="1694" y="292"/>
                    </a:cubicBezTo>
                    <a:lnTo>
                      <a:pt x="11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59;p24">
                <a:extLst>
                  <a:ext uri="{FF2B5EF4-FFF2-40B4-BE49-F238E27FC236}">
                    <a16:creationId xmlns:a16="http://schemas.microsoft.com/office/drawing/2014/main" id="{8FD335E7-60C6-4E93-664F-4F1111EEECF7}"/>
                  </a:ext>
                </a:extLst>
              </p:cNvPr>
              <p:cNvSpPr/>
              <p:nvPr/>
            </p:nvSpPr>
            <p:spPr>
              <a:xfrm>
                <a:off x="4388650" y="2693800"/>
                <a:ext cx="248175" cy="388675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15547" extrusionOk="0">
                    <a:moveTo>
                      <a:pt x="5545" y="1"/>
                    </a:moveTo>
                    <a:cubicBezTo>
                      <a:pt x="5470" y="1"/>
                      <a:pt x="5395" y="3"/>
                      <a:pt x="5320" y="6"/>
                    </a:cubicBezTo>
                    <a:cubicBezTo>
                      <a:pt x="5202" y="11"/>
                      <a:pt x="5082" y="21"/>
                      <a:pt x="4962" y="35"/>
                    </a:cubicBezTo>
                    <a:cubicBezTo>
                      <a:pt x="4785" y="56"/>
                      <a:pt x="4610" y="85"/>
                      <a:pt x="4434" y="126"/>
                    </a:cubicBezTo>
                    <a:cubicBezTo>
                      <a:pt x="3786" y="271"/>
                      <a:pt x="3178" y="544"/>
                      <a:pt x="2645" y="921"/>
                    </a:cubicBezTo>
                    <a:cubicBezTo>
                      <a:pt x="2559" y="983"/>
                      <a:pt x="2472" y="1048"/>
                      <a:pt x="2390" y="1116"/>
                    </a:cubicBezTo>
                    <a:cubicBezTo>
                      <a:pt x="2066" y="1378"/>
                      <a:pt x="1774" y="1681"/>
                      <a:pt x="1523" y="2022"/>
                    </a:cubicBezTo>
                    <a:cubicBezTo>
                      <a:pt x="1185" y="2481"/>
                      <a:pt x="902" y="2975"/>
                      <a:pt x="679" y="3490"/>
                    </a:cubicBezTo>
                    <a:lnTo>
                      <a:pt x="679" y="3491"/>
                    </a:lnTo>
                    <a:cubicBezTo>
                      <a:pt x="635" y="3596"/>
                      <a:pt x="591" y="3702"/>
                      <a:pt x="552" y="3808"/>
                    </a:cubicBezTo>
                    <a:cubicBezTo>
                      <a:pt x="161" y="4841"/>
                      <a:pt x="0" y="5957"/>
                      <a:pt x="87" y="7077"/>
                    </a:cubicBezTo>
                    <a:cubicBezTo>
                      <a:pt x="94" y="7189"/>
                      <a:pt x="106" y="7301"/>
                      <a:pt x="120" y="7413"/>
                    </a:cubicBezTo>
                    <a:cubicBezTo>
                      <a:pt x="149" y="7655"/>
                      <a:pt x="191" y="7899"/>
                      <a:pt x="244" y="8140"/>
                    </a:cubicBezTo>
                    <a:cubicBezTo>
                      <a:pt x="443" y="9047"/>
                      <a:pt x="799" y="9885"/>
                      <a:pt x="1292" y="10630"/>
                    </a:cubicBezTo>
                    <a:cubicBezTo>
                      <a:pt x="1360" y="10733"/>
                      <a:pt x="1429" y="10833"/>
                      <a:pt x="1503" y="10930"/>
                    </a:cubicBezTo>
                    <a:cubicBezTo>
                      <a:pt x="2054" y="11680"/>
                      <a:pt x="2753" y="12324"/>
                      <a:pt x="3575" y="12834"/>
                    </a:cubicBezTo>
                    <a:cubicBezTo>
                      <a:pt x="3663" y="12890"/>
                      <a:pt x="3752" y="12943"/>
                      <a:pt x="3843" y="12995"/>
                    </a:cubicBezTo>
                    <a:cubicBezTo>
                      <a:pt x="3881" y="13016"/>
                      <a:pt x="3917" y="13037"/>
                      <a:pt x="3955" y="13057"/>
                    </a:cubicBezTo>
                    <a:lnTo>
                      <a:pt x="8260" y="15415"/>
                    </a:lnTo>
                    <a:cubicBezTo>
                      <a:pt x="8422" y="15504"/>
                      <a:pt x="8596" y="15547"/>
                      <a:pt x="8768" y="15547"/>
                    </a:cubicBezTo>
                    <a:cubicBezTo>
                      <a:pt x="8798" y="15547"/>
                      <a:pt x="8829" y="15545"/>
                      <a:pt x="8860" y="15542"/>
                    </a:cubicBezTo>
                    <a:cubicBezTo>
                      <a:pt x="9204" y="15514"/>
                      <a:pt x="9528" y="15318"/>
                      <a:pt x="9705" y="14994"/>
                    </a:cubicBezTo>
                    <a:cubicBezTo>
                      <a:pt x="9926" y="14590"/>
                      <a:pt x="9860" y="14108"/>
                      <a:pt x="9573" y="13781"/>
                    </a:cubicBezTo>
                    <a:cubicBezTo>
                      <a:pt x="9493" y="13690"/>
                      <a:pt x="9396" y="13610"/>
                      <a:pt x="9282" y="13549"/>
                    </a:cubicBezTo>
                    <a:lnTo>
                      <a:pt x="4978" y="11191"/>
                    </a:lnTo>
                    <a:cubicBezTo>
                      <a:pt x="4967" y="11185"/>
                      <a:pt x="4956" y="11178"/>
                      <a:pt x="4946" y="11171"/>
                    </a:cubicBezTo>
                    <a:cubicBezTo>
                      <a:pt x="4853" y="11121"/>
                      <a:pt x="4766" y="11069"/>
                      <a:pt x="4681" y="11015"/>
                    </a:cubicBezTo>
                    <a:cubicBezTo>
                      <a:pt x="3995" y="10585"/>
                      <a:pt x="3431" y="10024"/>
                      <a:pt x="3015" y="9370"/>
                    </a:cubicBezTo>
                    <a:cubicBezTo>
                      <a:pt x="2965" y="9290"/>
                      <a:pt x="2916" y="9209"/>
                      <a:pt x="2871" y="9128"/>
                    </a:cubicBezTo>
                    <a:cubicBezTo>
                      <a:pt x="2621" y="8682"/>
                      <a:pt x="2436" y="8198"/>
                      <a:pt x="2322" y="7683"/>
                    </a:cubicBezTo>
                    <a:cubicBezTo>
                      <a:pt x="2274" y="7463"/>
                      <a:pt x="2241" y="7242"/>
                      <a:pt x="2219" y="7021"/>
                    </a:cubicBezTo>
                    <a:cubicBezTo>
                      <a:pt x="2210" y="6924"/>
                      <a:pt x="2204" y="6827"/>
                      <a:pt x="2201" y="6730"/>
                    </a:cubicBezTo>
                    <a:cubicBezTo>
                      <a:pt x="2169" y="5921"/>
                      <a:pt x="2315" y="5111"/>
                      <a:pt x="2622" y="4374"/>
                    </a:cubicBezTo>
                    <a:cubicBezTo>
                      <a:pt x="2660" y="4285"/>
                      <a:pt x="2700" y="4197"/>
                      <a:pt x="2740" y="4109"/>
                    </a:cubicBezTo>
                    <a:cubicBezTo>
                      <a:pt x="2880" y="3822"/>
                      <a:pt x="3045" y="3546"/>
                      <a:pt x="3236" y="3288"/>
                    </a:cubicBezTo>
                    <a:cubicBezTo>
                      <a:pt x="3449" y="2999"/>
                      <a:pt x="3707" y="2761"/>
                      <a:pt x="3993" y="2576"/>
                    </a:cubicBezTo>
                    <a:cubicBezTo>
                      <a:pt x="4070" y="2528"/>
                      <a:pt x="4149" y="2483"/>
                      <a:pt x="4229" y="2442"/>
                    </a:cubicBezTo>
                    <a:cubicBezTo>
                      <a:pt x="4632" y="2234"/>
                      <a:pt x="5077" y="2126"/>
                      <a:pt x="5530" y="2126"/>
                    </a:cubicBezTo>
                    <a:cubicBezTo>
                      <a:pt x="5588" y="2126"/>
                      <a:pt x="5647" y="2127"/>
                      <a:pt x="5706" y="2131"/>
                    </a:cubicBezTo>
                    <a:cubicBezTo>
                      <a:pt x="5797" y="2136"/>
                      <a:pt x="5889" y="2145"/>
                      <a:pt x="5980" y="2160"/>
                    </a:cubicBezTo>
                    <a:cubicBezTo>
                      <a:pt x="6291" y="2207"/>
                      <a:pt x="6598" y="2307"/>
                      <a:pt x="6892" y="2460"/>
                    </a:cubicBezTo>
                    <a:cubicBezTo>
                      <a:pt x="7049" y="2542"/>
                      <a:pt x="7217" y="2580"/>
                      <a:pt x="7383" y="2580"/>
                    </a:cubicBezTo>
                    <a:cubicBezTo>
                      <a:pt x="7767" y="2580"/>
                      <a:pt x="8138" y="2372"/>
                      <a:pt x="8328" y="2007"/>
                    </a:cubicBezTo>
                    <a:cubicBezTo>
                      <a:pt x="8378" y="1911"/>
                      <a:pt x="8411" y="1810"/>
                      <a:pt x="8430" y="1710"/>
                    </a:cubicBezTo>
                    <a:cubicBezTo>
                      <a:pt x="8513" y="1262"/>
                      <a:pt x="8299" y="794"/>
                      <a:pt x="7875" y="571"/>
                    </a:cubicBezTo>
                    <a:cubicBezTo>
                      <a:pt x="7152" y="194"/>
                      <a:pt x="6351" y="1"/>
                      <a:pt x="5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60;p24">
                <a:extLst>
                  <a:ext uri="{FF2B5EF4-FFF2-40B4-BE49-F238E27FC236}">
                    <a16:creationId xmlns:a16="http://schemas.microsoft.com/office/drawing/2014/main" id="{D21FE676-7F55-C2BB-5BB4-5CE4F0D77A0D}"/>
                  </a:ext>
                </a:extLst>
              </p:cNvPr>
              <p:cNvSpPr/>
              <p:nvPr/>
            </p:nvSpPr>
            <p:spPr>
              <a:xfrm>
                <a:off x="4536375" y="3004175"/>
                <a:ext cx="39600" cy="4622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849" extrusionOk="0">
                    <a:moveTo>
                      <a:pt x="1306" y="1"/>
                    </a:moveTo>
                    <a:cubicBezTo>
                      <a:pt x="888" y="283"/>
                      <a:pt x="311" y="813"/>
                      <a:pt x="0" y="1713"/>
                    </a:cubicBezTo>
                    <a:lnTo>
                      <a:pt x="249" y="1849"/>
                    </a:lnTo>
                    <a:cubicBezTo>
                      <a:pt x="561" y="884"/>
                      <a:pt x="1197" y="380"/>
                      <a:pt x="1583" y="152"/>
                    </a:cubicBezTo>
                    <a:lnTo>
                      <a:pt x="1306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61;p24">
                <a:extLst>
                  <a:ext uri="{FF2B5EF4-FFF2-40B4-BE49-F238E27FC236}">
                    <a16:creationId xmlns:a16="http://schemas.microsoft.com/office/drawing/2014/main" id="{6F3FA26A-B660-5715-27AF-0E61DCCE0F80}"/>
                  </a:ext>
                </a:extLst>
              </p:cNvPr>
              <p:cNvSpPr/>
              <p:nvPr/>
            </p:nvSpPr>
            <p:spPr>
              <a:xfrm>
                <a:off x="4478025" y="2969150"/>
                <a:ext cx="342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981" extrusionOk="0">
                    <a:moveTo>
                      <a:pt x="1106" y="1"/>
                    </a:moveTo>
                    <a:cubicBezTo>
                      <a:pt x="624" y="327"/>
                      <a:pt x="114" y="885"/>
                      <a:pt x="0" y="1820"/>
                    </a:cubicBezTo>
                    <a:cubicBezTo>
                      <a:pt x="88" y="1876"/>
                      <a:pt x="177" y="1929"/>
                      <a:pt x="268" y="1981"/>
                    </a:cubicBezTo>
                    <a:cubicBezTo>
                      <a:pt x="345" y="985"/>
                      <a:pt x="894" y="443"/>
                      <a:pt x="1371" y="157"/>
                    </a:cubicBezTo>
                    <a:cubicBezTo>
                      <a:pt x="1280" y="107"/>
                      <a:pt x="1191" y="55"/>
                      <a:pt x="1106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62;p24">
                <a:extLst>
                  <a:ext uri="{FF2B5EF4-FFF2-40B4-BE49-F238E27FC236}">
                    <a16:creationId xmlns:a16="http://schemas.microsoft.com/office/drawing/2014/main" id="{17A13046-E9A1-DE72-E202-0EE48808FC76}"/>
                  </a:ext>
                </a:extLst>
              </p:cNvPr>
              <p:cNvSpPr/>
              <p:nvPr/>
            </p:nvSpPr>
            <p:spPr>
              <a:xfrm>
                <a:off x="4420950" y="2921975"/>
                <a:ext cx="4307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804" extrusionOk="0">
                    <a:moveTo>
                      <a:pt x="1579" y="1"/>
                    </a:moveTo>
                    <a:cubicBezTo>
                      <a:pt x="1005" y="190"/>
                      <a:pt x="303" y="603"/>
                      <a:pt x="0" y="1503"/>
                    </a:cubicBezTo>
                    <a:cubicBezTo>
                      <a:pt x="67" y="1606"/>
                      <a:pt x="137" y="1705"/>
                      <a:pt x="211" y="1803"/>
                    </a:cubicBezTo>
                    <a:cubicBezTo>
                      <a:pt x="443" y="818"/>
                      <a:pt x="1162" y="411"/>
                      <a:pt x="1723" y="243"/>
                    </a:cubicBezTo>
                    <a:cubicBezTo>
                      <a:pt x="1673" y="163"/>
                      <a:pt x="1626" y="82"/>
                      <a:pt x="1579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63;p24">
                <a:extLst>
                  <a:ext uri="{FF2B5EF4-FFF2-40B4-BE49-F238E27FC236}">
                    <a16:creationId xmlns:a16="http://schemas.microsoft.com/office/drawing/2014/main" id="{F8FA2B31-9085-7DB2-1D97-7D1DF77152F5}"/>
                  </a:ext>
                </a:extLst>
              </p:cNvPr>
              <p:cNvSpPr/>
              <p:nvPr/>
            </p:nvSpPr>
            <p:spPr>
              <a:xfrm>
                <a:off x="4390800" y="2860925"/>
                <a:ext cx="5337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728" extrusionOk="0">
                    <a:moveTo>
                      <a:pt x="1480" y="1"/>
                    </a:moveTo>
                    <a:cubicBezTo>
                      <a:pt x="1005" y="1"/>
                      <a:pt x="505" y="80"/>
                      <a:pt x="99" y="327"/>
                    </a:cubicBezTo>
                    <a:cubicBezTo>
                      <a:pt x="66" y="346"/>
                      <a:pt x="32" y="367"/>
                      <a:pt x="1" y="392"/>
                    </a:cubicBezTo>
                    <a:cubicBezTo>
                      <a:pt x="8" y="504"/>
                      <a:pt x="20" y="616"/>
                      <a:pt x="34" y="728"/>
                    </a:cubicBezTo>
                    <a:cubicBezTo>
                      <a:pt x="99" y="669"/>
                      <a:pt x="169" y="614"/>
                      <a:pt x="246" y="569"/>
                    </a:cubicBezTo>
                    <a:cubicBezTo>
                      <a:pt x="597" y="356"/>
                      <a:pt x="1039" y="287"/>
                      <a:pt x="1469" y="287"/>
                    </a:cubicBezTo>
                    <a:cubicBezTo>
                      <a:pt x="1700" y="287"/>
                      <a:pt x="1928" y="307"/>
                      <a:pt x="2135" y="336"/>
                    </a:cubicBezTo>
                    <a:cubicBezTo>
                      <a:pt x="2126" y="239"/>
                      <a:pt x="2118" y="142"/>
                      <a:pt x="2115" y="43"/>
                    </a:cubicBezTo>
                    <a:cubicBezTo>
                      <a:pt x="1917" y="18"/>
                      <a:pt x="1701" y="1"/>
                      <a:pt x="1480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64;p24">
                <a:extLst>
                  <a:ext uri="{FF2B5EF4-FFF2-40B4-BE49-F238E27FC236}">
                    <a16:creationId xmlns:a16="http://schemas.microsoft.com/office/drawing/2014/main" id="{00A7C5A9-051F-3B80-C8EA-99D6F329E1E8}"/>
                  </a:ext>
                </a:extLst>
              </p:cNvPr>
              <p:cNvSpPr/>
              <p:nvPr/>
            </p:nvSpPr>
            <p:spPr>
              <a:xfrm>
                <a:off x="4402425" y="2780550"/>
                <a:ext cx="547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905" extrusionOk="0">
                    <a:moveTo>
                      <a:pt x="404" y="1"/>
                    </a:moveTo>
                    <a:cubicBezTo>
                      <a:pt x="386" y="1"/>
                      <a:pt x="368" y="1"/>
                      <a:pt x="351" y="2"/>
                    </a:cubicBezTo>
                    <a:cubicBezTo>
                      <a:pt x="275" y="3"/>
                      <a:pt x="201" y="11"/>
                      <a:pt x="129" y="21"/>
                    </a:cubicBezTo>
                    <a:lnTo>
                      <a:pt x="128" y="21"/>
                    </a:lnTo>
                    <a:cubicBezTo>
                      <a:pt x="84" y="126"/>
                      <a:pt x="40" y="232"/>
                      <a:pt x="1" y="338"/>
                    </a:cubicBezTo>
                    <a:cubicBezTo>
                      <a:pt x="114" y="306"/>
                      <a:pt x="234" y="289"/>
                      <a:pt x="358" y="286"/>
                    </a:cubicBezTo>
                    <a:cubicBezTo>
                      <a:pt x="373" y="286"/>
                      <a:pt x="388" y="286"/>
                      <a:pt x="404" y="286"/>
                    </a:cubicBezTo>
                    <a:cubicBezTo>
                      <a:pt x="997" y="286"/>
                      <a:pt x="1612" y="599"/>
                      <a:pt x="2071" y="904"/>
                    </a:cubicBezTo>
                    <a:cubicBezTo>
                      <a:pt x="2109" y="815"/>
                      <a:pt x="2149" y="727"/>
                      <a:pt x="2191" y="641"/>
                    </a:cubicBezTo>
                    <a:cubicBezTo>
                      <a:pt x="1703" y="319"/>
                      <a:pt x="1054" y="1"/>
                      <a:pt x="40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265;p24">
                <a:extLst>
                  <a:ext uri="{FF2B5EF4-FFF2-40B4-BE49-F238E27FC236}">
                    <a16:creationId xmlns:a16="http://schemas.microsoft.com/office/drawing/2014/main" id="{A61EB1A3-7623-99CD-29C5-61AAB8F48182}"/>
                  </a:ext>
                </a:extLst>
              </p:cNvPr>
              <p:cNvSpPr/>
              <p:nvPr/>
            </p:nvSpPr>
            <p:spPr>
              <a:xfrm>
                <a:off x="4448400" y="2716850"/>
                <a:ext cx="4600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656" extrusionOk="0">
                    <a:moveTo>
                      <a:pt x="255" y="0"/>
                    </a:moveTo>
                    <a:cubicBezTo>
                      <a:pt x="169" y="62"/>
                      <a:pt x="82" y="126"/>
                      <a:pt x="0" y="194"/>
                    </a:cubicBezTo>
                    <a:cubicBezTo>
                      <a:pt x="840" y="546"/>
                      <a:pt x="1324" y="1135"/>
                      <a:pt x="1603" y="1656"/>
                    </a:cubicBezTo>
                    <a:cubicBezTo>
                      <a:pt x="1680" y="1607"/>
                      <a:pt x="1759" y="1561"/>
                      <a:pt x="1839" y="1520"/>
                    </a:cubicBezTo>
                    <a:cubicBezTo>
                      <a:pt x="1550" y="985"/>
                      <a:pt x="1064" y="385"/>
                      <a:pt x="255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66;p24">
                <a:extLst>
                  <a:ext uri="{FF2B5EF4-FFF2-40B4-BE49-F238E27FC236}">
                    <a16:creationId xmlns:a16="http://schemas.microsoft.com/office/drawing/2014/main" id="{8EF7C26E-3CBC-8E45-BF49-A6D43DA1B42A}"/>
                  </a:ext>
                </a:extLst>
              </p:cNvPr>
              <p:cNvSpPr/>
              <p:nvPr/>
            </p:nvSpPr>
            <p:spPr>
              <a:xfrm>
                <a:off x="4512700" y="2693975"/>
                <a:ext cx="25925" cy="5382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2153" extrusionOk="0">
                    <a:moveTo>
                      <a:pt x="359" y="0"/>
                    </a:moveTo>
                    <a:cubicBezTo>
                      <a:pt x="240" y="5"/>
                      <a:pt x="120" y="14"/>
                      <a:pt x="0" y="29"/>
                    </a:cubicBezTo>
                    <a:cubicBezTo>
                      <a:pt x="647" y="655"/>
                      <a:pt x="765" y="1506"/>
                      <a:pt x="744" y="2124"/>
                    </a:cubicBezTo>
                    <a:cubicBezTo>
                      <a:pt x="837" y="2129"/>
                      <a:pt x="927" y="2139"/>
                      <a:pt x="1018" y="2153"/>
                    </a:cubicBezTo>
                    <a:cubicBezTo>
                      <a:pt x="1037" y="1529"/>
                      <a:pt x="931" y="676"/>
                      <a:pt x="359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67;p24">
                <a:extLst>
                  <a:ext uri="{FF2B5EF4-FFF2-40B4-BE49-F238E27FC236}">
                    <a16:creationId xmlns:a16="http://schemas.microsoft.com/office/drawing/2014/main" id="{B14C3F35-FF4C-94B8-FA27-76294824B69F}"/>
                  </a:ext>
                </a:extLst>
              </p:cNvPr>
              <p:cNvSpPr/>
              <p:nvPr/>
            </p:nvSpPr>
            <p:spPr>
              <a:xfrm>
                <a:off x="4579075" y="3019075"/>
                <a:ext cx="70150" cy="84325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3373" extrusionOk="0">
                    <a:moveTo>
                      <a:pt x="1568" y="0"/>
                    </a:moveTo>
                    <a:cubicBezTo>
                      <a:pt x="1422" y="0"/>
                      <a:pt x="1251" y="77"/>
                      <a:pt x="1076" y="214"/>
                    </a:cubicBezTo>
                    <a:cubicBezTo>
                      <a:pt x="832" y="403"/>
                      <a:pt x="579" y="711"/>
                      <a:pt x="378" y="1088"/>
                    </a:cubicBezTo>
                    <a:cubicBezTo>
                      <a:pt x="192" y="1435"/>
                      <a:pt x="78" y="1783"/>
                      <a:pt x="43" y="2075"/>
                    </a:cubicBezTo>
                    <a:cubicBezTo>
                      <a:pt x="1" y="2425"/>
                      <a:pt x="69" y="2698"/>
                      <a:pt x="255" y="2796"/>
                    </a:cubicBezTo>
                    <a:lnTo>
                      <a:pt x="1328" y="3372"/>
                    </a:lnTo>
                    <a:lnTo>
                      <a:pt x="2806" y="615"/>
                    </a:lnTo>
                    <a:lnTo>
                      <a:pt x="1732" y="40"/>
                    </a:lnTo>
                    <a:cubicBezTo>
                      <a:pt x="1683" y="13"/>
                      <a:pt x="1627" y="0"/>
                      <a:pt x="15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68;p24">
                <a:extLst>
                  <a:ext uri="{FF2B5EF4-FFF2-40B4-BE49-F238E27FC236}">
                    <a16:creationId xmlns:a16="http://schemas.microsoft.com/office/drawing/2014/main" id="{D69DC141-7C51-5AA9-5965-0A22B4B0F10E}"/>
                  </a:ext>
                </a:extLst>
              </p:cNvPr>
              <p:cNvSpPr/>
              <p:nvPr/>
            </p:nvSpPr>
            <p:spPr>
              <a:xfrm>
                <a:off x="4648500" y="3125450"/>
                <a:ext cx="87500" cy="43550"/>
              </a:xfrm>
              <a:custGeom>
                <a:avLst/>
                <a:gdLst/>
                <a:ahLst/>
                <a:cxnLst/>
                <a:rect l="l" t="t" r="r" b="b"/>
                <a:pathLst>
                  <a:path w="3500" h="1742" extrusionOk="0">
                    <a:moveTo>
                      <a:pt x="598" y="0"/>
                    </a:moveTo>
                    <a:cubicBezTo>
                      <a:pt x="442" y="0"/>
                      <a:pt x="287" y="69"/>
                      <a:pt x="182" y="202"/>
                    </a:cubicBezTo>
                    <a:cubicBezTo>
                      <a:pt x="0" y="432"/>
                      <a:pt x="38" y="765"/>
                      <a:pt x="267" y="948"/>
                    </a:cubicBezTo>
                    <a:cubicBezTo>
                      <a:pt x="326" y="995"/>
                      <a:pt x="542" y="1162"/>
                      <a:pt x="851" y="1330"/>
                    </a:cubicBezTo>
                    <a:cubicBezTo>
                      <a:pt x="1223" y="1534"/>
                      <a:pt x="1729" y="1741"/>
                      <a:pt x="2248" y="1741"/>
                    </a:cubicBezTo>
                    <a:cubicBezTo>
                      <a:pt x="2569" y="1741"/>
                      <a:pt x="2894" y="1663"/>
                      <a:pt x="3196" y="1456"/>
                    </a:cubicBezTo>
                    <a:cubicBezTo>
                      <a:pt x="3439" y="1289"/>
                      <a:pt x="3499" y="957"/>
                      <a:pt x="3334" y="715"/>
                    </a:cubicBezTo>
                    <a:cubicBezTo>
                      <a:pt x="3231" y="565"/>
                      <a:pt x="3064" y="484"/>
                      <a:pt x="2894" y="484"/>
                    </a:cubicBezTo>
                    <a:cubicBezTo>
                      <a:pt x="2790" y="484"/>
                      <a:pt x="2685" y="514"/>
                      <a:pt x="2593" y="577"/>
                    </a:cubicBezTo>
                    <a:cubicBezTo>
                      <a:pt x="2497" y="644"/>
                      <a:pt x="2378" y="671"/>
                      <a:pt x="2249" y="671"/>
                    </a:cubicBezTo>
                    <a:cubicBezTo>
                      <a:pt x="1796" y="671"/>
                      <a:pt x="1206" y="332"/>
                      <a:pt x="929" y="115"/>
                    </a:cubicBezTo>
                    <a:cubicBezTo>
                      <a:pt x="831" y="38"/>
                      <a:pt x="714" y="0"/>
                      <a:pt x="598" y="0"/>
                    </a:cubicBezTo>
                    <a:close/>
                  </a:path>
                </a:pathLst>
              </a:custGeom>
              <a:solidFill>
                <a:srgbClr val="44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69;p24">
                <a:extLst>
                  <a:ext uri="{FF2B5EF4-FFF2-40B4-BE49-F238E27FC236}">
                    <a16:creationId xmlns:a16="http://schemas.microsoft.com/office/drawing/2014/main" id="{7641CE4A-A675-51BF-57B5-5AF1248DB52A}"/>
                  </a:ext>
                </a:extLst>
              </p:cNvPr>
              <p:cNvSpPr/>
              <p:nvPr/>
            </p:nvSpPr>
            <p:spPr>
              <a:xfrm>
                <a:off x="4603800" y="3032650"/>
                <a:ext cx="98225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3929" h="4441" extrusionOk="0">
                    <a:moveTo>
                      <a:pt x="2489" y="0"/>
                    </a:moveTo>
                    <a:cubicBezTo>
                      <a:pt x="2282" y="0"/>
                      <a:pt x="2057" y="21"/>
                      <a:pt x="1817" y="72"/>
                    </a:cubicBezTo>
                    <a:cubicBezTo>
                      <a:pt x="1767" y="45"/>
                      <a:pt x="1712" y="33"/>
                      <a:pt x="1652" y="33"/>
                    </a:cubicBezTo>
                    <a:cubicBezTo>
                      <a:pt x="1303" y="33"/>
                      <a:pt x="809" y="470"/>
                      <a:pt x="461" y="1120"/>
                    </a:cubicBezTo>
                    <a:cubicBezTo>
                      <a:pt x="63" y="1863"/>
                      <a:pt x="1" y="2609"/>
                      <a:pt x="314" y="2814"/>
                    </a:cubicBezTo>
                    <a:lnTo>
                      <a:pt x="308" y="2824"/>
                    </a:lnTo>
                    <a:cubicBezTo>
                      <a:pt x="763" y="4036"/>
                      <a:pt x="1703" y="4441"/>
                      <a:pt x="1703" y="4441"/>
                    </a:cubicBezTo>
                    <a:lnTo>
                      <a:pt x="3929" y="378"/>
                    </a:lnTo>
                    <a:cubicBezTo>
                      <a:pt x="3929" y="378"/>
                      <a:pt x="3373" y="0"/>
                      <a:pt x="2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70;p24">
                <a:extLst>
                  <a:ext uri="{FF2B5EF4-FFF2-40B4-BE49-F238E27FC236}">
                    <a16:creationId xmlns:a16="http://schemas.microsoft.com/office/drawing/2014/main" id="{CEED8952-AC28-A4F8-7D9B-CA8344622269}"/>
                  </a:ext>
                </a:extLst>
              </p:cNvPr>
              <p:cNvSpPr/>
              <p:nvPr/>
            </p:nvSpPr>
            <p:spPr>
              <a:xfrm>
                <a:off x="4634850" y="3040650"/>
                <a:ext cx="79750" cy="1047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4188" extrusionOk="0">
                    <a:moveTo>
                      <a:pt x="2444" y="0"/>
                    </a:moveTo>
                    <a:cubicBezTo>
                      <a:pt x="1928" y="0"/>
                      <a:pt x="1199" y="646"/>
                      <a:pt x="684" y="1606"/>
                    </a:cubicBezTo>
                    <a:cubicBezTo>
                      <a:pt x="81" y="2730"/>
                      <a:pt x="1" y="3860"/>
                      <a:pt x="504" y="4130"/>
                    </a:cubicBezTo>
                    <a:cubicBezTo>
                      <a:pt x="577" y="4169"/>
                      <a:pt x="659" y="4188"/>
                      <a:pt x="747" y="4188"/>
                    </a:cubicBezTo>
                    <a:cubicBezTo>
                      <a:pt x="1262" y="4188"/>
                      <a:pt x="1991" y="3543"/>
                      <a:pt x="2506" y="2582"/>
                    </a:cubicBezTo>
                    <a:cubicBezTo>
                      <a:pt x="3109" y="1458"/>
                      <a:pt x="3189" y="328"/>
                      <a:pt x="2687" y="58"/>
                    </a:cubicBezTo>
                    <a:cubicBezTo>
                      <a:pt x="2613" y="19"/>
                      <a:pt x="2531" y="0"/>
                      <a:pt x="24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71;p24">
                <a:extLst>
                  <a:ext uri="{FF2B5EF4-FFF2-40B4-BE49-F238E27FC236}">
                    <a16:creationId xmlns:a16="http://schemas.microsoft.com/office/drawing/2014/main" id="{4788930D-C500-B9A1-B958-61E500BE963A}"/>
                  </a:ext>
                </a:extLst>
              </p:cNvPr>
              <p:cNvSpPr/>
              <p:nvPr/>
            </p:nvSpPr>
            <p:spPr>
              <a:xfrm>
                <a:off x="4653975" y="3055700"/>
                <a:ext cx="5457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3151" extrusionOk="0">
                    <a:moveTo>
                      <a:pt x="1620" y="0"/>
                    </a:moveTo>
                    <a:cubicBezTo>
                      <a:pt x="1608" y="0"/>
                      <a:pt x="1596" y="1"/>
                      <a:pt x="1584" y="2"/>
                    </a:cubicBezTo>
                    <a:cubicBezTo>
                      <a:pt x="1770" y="339"/>
                      <a:pt x="1662" y="1039"/>
                      <a:pt x="1288" y="1734"/>
                    </a:cubicBezTo>
                    <a:cubicBezTo>
                      <a:pt x="913" y="2436"/>
                      <a:pt x="386" y="2914"/>
                      <a:pt x="1" y="2942"/>
                    </a:cubicBezTo>
                    <a:cubicBezTo>
                      <a:pt x="40" y="3014"/>
                      <a:pt x="93" y="3072"/>
                      <a:pt x="161" y="3107"/>
                    </a:cubicBezTo>
                    <a:cubicBezTo>
                      <a:pt x="217" y="3136"/>
                      <a:pt x="278" y="3151"/>
                      <a:pt x="345" y="3151"/>
                    </a:cubicBezTo>
                    <a:cubicBezTo>
                      <a:pt x="732" y="3151"/>
                      <a:pt x="1279" y="2665"/>
                      <a:pt x="1667" y="1942"/>
                    </a:cubicBezTo>
                    <a:cubicBezTo>
                      <a:pt x="2120" y="1097"/>
                      <a:pt x="2182" y="247"/>
                      <a:pt x="1803" y="44"/>
                    </a:cubicBezTo>
                    <a:cubicBezTo>
                      <a:pt x="1748" y="14"/>
                      <a:pt x="1687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72;p24">
                <a:extLst>
                  <a:ext uri="{FF2B5EF4-FFF2-40B4-BE49-F238E27FC236}">
                    <a16:creationId xmlns:a16="http://schemas.microsoft.com/office/drawing/2014/main" id="{D65D98AD-4D0A-9EC0-62CD-78F0A06AF3A7}"/>
                  </a:ext>
                </a:extLst>
              </p:cNvPr>
              <p:cNvSpPr/>
              <p:nvPr/>
            </p:nvSpPr>
            <p:spPr>
              <a:xfrm>
                <a:off x="4649375" y="3055725"/>
                <a:ext cx="4887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941" extrusionOk="0">
                    <a:moveTo>
                      <a:pt x="1768" y="1"/>
                    </a:moveTo>
                    <a:lnTo>
                      <a:pt x="1768" y="1"/>
                    </a:lnTo>
                    <a:cubicBezTo>
                      <a:pt x="1385" y="29"/>
                      <a:pt x="857" y="506"/>
                      <a:pt x="482" y="1206"/>
                    </a:cubicBezTo>
                    <a:lnTo>
                      <a:pt x="482" y="1208"/>
                    </a:lnTo>
                    <a:cubicBezTo>
                      <a:pt x="108" y="1903"/>
                      <a:pt x="0" y="2601"/>
                      <a:pt x="185" y="2941"/>
                    </a:cubicBezTo>
                    <a:cubicBezTo>
                      <a:pt x="570" y="2913"/>
                      <a:pt x="1097" y="2435"/>
                      <a:pt x="1472" y="1733"/>
                    </a:cubicBezTo>
                    <a:cubicBezTo>
                      <a:pt x="1846" y="1038"/>
                      <a:pt x="1954" y="338"/>
                      <a:pt x="17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73;p24">
                <a:extLst>
                  <a:ext uri="{FF2B5EF4-FFF2-40B4-BE49-F238E27FC236}">
                    <a16:creationId xmlns:a16="http://schemas.microsoft.com/office/drawing/2014/main" id="{B1BB4768-68BE-031F-B917-047D98AB314D}"/>
                  </a:ext>
                </a:extLst>
              </p:cNvPr>
              <p:cNvSpPr/>
              <p:nvPr/>
            </p:nvSpPr>
            <p:spPr>
              <a:xfrm>
                <a:off x="4674425" y="3037025"/>
                <a:ext cx="11190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4476" h="3008" extrusionOk="0">
                    <a:moveTo>
                      <a:pt x="1924" y="0"/>
                    </a:moveTo>
                    <a:cubicBezTo>
                      <a:pt x="1473" y="0"/>
                      <a:pt x="975" y="91"/>
                      <a:pt x="431" y="273"/>
                    </a:cubicBezTo>
                    <a:cubicBezTo>
                      <a:pt x="151" y="365"/>
                      <a:pt x="1" y="667"/>
                      <a:pt x="95" y="945"/>
                    </a:cubicBezTo>
                    <a:cubicBezTo>
                      <a:pt x="139" y="1079"/>
                      <a:pt x="230" y="1182"/>
                      <a:pt x="343" y="1244"/>
                    </a:cubicBezTo>
                    <a:cubicBezTo>
                      <a:pt x="421" y="1286"/>
                      <a:pt x="509" y="1310"/>
                      <a:pt x="600" y="1310"/>
                    </a:cubicBezTo>
                    <a:cubicBezTo>
                      <a:pt x="655" y="1310"/>
                      <a:pt x="712" y="1301"/>
                      <a:pt x="767" y="1282"/>
                    </a:cubicBezTo>
                    <a:cubicBezTo>
                      <a:pt x="1203" y="1136"/>
                      <a:pt x="1588" y="1063"/>
                      <a:pt x="1919" y="1063"/>
                    </a:cubicBezTo>
                    <a:cubicBezTo>
                      <a:pt x="2255" y="1063"/>
                      <a:pt x="2537" y="1139"/>
                      <a:pt x="2761" y="1289"/>
                    </a:cubicBezTo>
                    <a:cubicBezTo>
                      <a:pt x="3339" y="1680"/>
                      <a:pt x="3397" y="2498"/>
                      <a:pt x="3397" y="2506"/>
                    </a:cubicBezTo>
                    <a:cubicBezTo>
                      <a:pt x="3414" y="2789"/>
                      <a:pt x="3651" y="3008"/>
                      <a:pt x="3931" y="3008"/>
                    </a:cubicBezTo>
                    <a:cubicBezTo>
                      <a:pt x="3940" y="3008"/>
                      <a:pt x="3949" y="3007"/>
                      <a:pt x="3959" y="3007"/>
                    </a:cubicBezTo>
                    <a:cubicBezTo>
                      <a:pt x="4251" y="2990"/>
                      <a:pt x="4475" y="2742"/>
                      <a:pt x="4460" y="2450"/>
                    </a:cubicBezTo>
                    <a:cubicBezTo>
                      <a:pt x="4457" y="2395"/>
                      <a:pt x="4381" y="1107"/>
                      <a:pt x="3366" y="415"/>
                    </a:cubicBezTo>
                    <a:cubicBezTo>
                      <a:pt x="2962" y="138"/>
                      <a:pt x="2479" y="0"/>
                      <a:pt x="1924" y="0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74;p24">
                <a:extLst>
                  <a:ext uri="{FF2B5EF4-FFF2-40B4-BE49-F238E27FC236}">
                    <a16:creationId xmlns:a16="http://schemas.microsoft.com/office/drawing/2014/main" id="{F1160542-F7C4-8096-2C1B-CDE0AE9B7FEB}"/>
                  </a:ext>
                </a:extLst>
              </p:cNvPr>
              <p:cNvSpPr/>
              <p:nvPr/>
            </p:nvSpPr>
            <p:spPr>
              <a:xfrm>
                <a:off x="4650925" y="3071025"/>
                <a:ext cx="10995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4398" h="2808" extrusionOk="0">
                    <a:moveTo>
                      <a:pt x="1629" y="0"/>
                    </a:moveTo>
                    <a:cubicBezTo>
                      <a:pt x="1264" y="0"/>
                      <a:pt x="871" y="55"/>
                      <a:pt x="453" y="166"/>
                    </a:cubicBezTo>
                    <a:cubicBezTo>
                      <a:pt x="170" y="241"/>
                      <a:pt x="0" y="532"/>
                      <a:pt x="76" y="817"/>
                    </a:cubicBezTo>
                    <a:cubicBezTo>
                      <a:pt x="114" y="964"/>
                      <a:pt x="211" y="1080"/>
                      <a:pt x="335" y="1147"/>
                    </a:cubicBezTo>
                    <a:cubicBezTo>
                      <a:pt x="412" y="1190"/>
                      <a:pt x="500" y="1213"/>
                      <a:pt x="591" y="1213"/>
                    </a:cubicBezTo>
                    <a:cubicBezTo>
                      <a:pt x="635" y="1213"/>
                      <a:pt x="681" y="1208"/>
                      <a:pt x="726" y="1196"/>
                    </a:cubicBezTo>
                    <a:cubicBezTo>
                      <a:pt x="1054" y="1109"/>
                      <a:pt x="1354" y="1066"/>
                      <a:pt x="1625" y="1066"/>
                    </a:cubicBezTo>
                    <a:cubicBezTo>
                      <a:pt x="1999" y="1066"/>
                      <a:pt x="2318" y="1148"/>
                      <a:pt x="2580" y="1312"/>
                    </a:cubicBezTo>
                    <a:cubicBezTo>
                      <a:pt x="3161" y="1679"/>
                      <a:pt x="3298" y="2362"/>
                      <a:pt x="3299" y="2369"/>
                    </a:cubicBezTo>
                    <a:cubicBezTo>
                      <a:pt x="3344" y="2627"/>
                      <a:pt x="3567" y="2808"/>
                      <a:pt x="3820" y="2808"/>
                    </a:cubicBezTo>
                    <a:cubicBezTo>
                      <a:pt x="3851" y="2808"/>
                      <a:pt x="3883" y="2805"/>
                      <a:pt x="3914" y="2800"/>
                    </a:cubicBezTo>
                    <a:cubicBezTo>
                      <a:pt x="4203" y="2750"/>
                      <a:pt x="4397" y="2472"/>
                      <a:pt x="4347" y="2183"/>
                    </a:cubicBezTo>
                    <a:cubicBezTo>
                      <a:pt x="4340" y="2136"/>
                      <a:pt x="4140" y="1047"/>
                      <a:pt x="3164" y="423"/>
                    </a:cubicBezTo>
                    <a:cubicBezTo>
                      <a:pt x="2726" y="141"/>
                      <a:pt x="2212" y="0"/>
                      <a:pt x="1629" y="0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75;p24">
                <a:extLst>
                  <a:ext uri="{FF2B5EF4-FFF2-40B4-BE49-F238E27FC236}">
                    <a16:creationId xmlns:a16="http://schemas.microsoft.com/office/drawing/2014/main" id="{D3F4B788-405D-55AA-1569-483BBC23C945}"/>
                  </a:ext>
                </a:extLst>
              </p:cNvPr>
              <p:cNvSpPr/>
              <p:nvPr/>
            </p:nvSpPr>
            <p:spPr>
              <a:xfrm>
                <a:off x="4388650" y="2693825"/>
                <a:ext cx="217350" cy="37715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15086" extrusionOk="0">
                    <a:moveTo>
                      <a:pt x="5539" y="0"/>
                    </a:moveTo>
                    <a:cubicBezTo>
                      <a:pt x="5467" y="0"/>
                      <a:pt x="5394" y="2"/>
                      <a:pt x="5321" y="5"/>
                    </a:cubicBezTo>
                    <a:cubicBezTo>
                      <a:pt x="5202" y="11"/>
                      <a:pt x="5082" y="20"/>
                      <a:pt x="4962" y="35"/>
                    </a:cubicBezTo>
                    <a:cubicBezTo>
                      <a:pt x="4785" y="55"/>
                      <a:pt x="4610" y="85"/>
                      <a:pt x="4434" y="125"/>
                    </a:cubicBezTo>
                    <a:cubicBezTo>
                      <a:pt x="3786" y="272"/>
                      <a:pt x="3178" y="544"/>
                      <a:pt x="2645" y="921"/>
                    </a:cubicBezTo>
                    <a:cubicBezTo>
                      <a:pt x="2559" y="983"/>
                      <a:pt x="2472" y="1047"/>
                      <a:pt x="2390" y="1115"/>
                    </a:cubicBezTo>
                    <a:cubicBezTo>
                      <a:pt x="2066" y="1377"/>
                      <a:pt x="1774" y="1682"/>
                      <a:pt x="1523" y="2023"/>
                    </a:cubicBezTo>
                    <a:cubicBezTo>
                      <a:pt x="1185" y="2482"/>
                      <a:pt x="902" y="2974"/>
                      <a:pt x="679" y="3490"/>
                    </a:cubicBezTo>
                    <a:cubicBezTo>
                      <a:pt x="635" y="3595"/>
                      <a:pt x="591" y="3701"/>
                      <a:pt x="552" y="3807"/>
                    </a:cubicBezTo>
                    <a:cubicBezTo>
                      <a:pt x="161" y="4840"/>
                      <a:pt x="0" y="5956"/>
                      <a:pt x="87" y="7076"/>
                    </a:cubicBezTo>
                    <a:cubicBezTo>
                      <a:pt x="94" y="7188"/>
                      <a:pt x="106" y="7300"/>
                      <a:pt x="120" y="7412"/>
                    </a:cubicBezTo>
                    <a:cubicBezTo>
                      <a:pt x="149" y="7654"/>
                      <a:pt x="191" y="7898"/>
                      <a:pt x="244" y="8139"/>
                    </a:cubicBezTo>
                    <a:cubicBezTo>
                      <a:pt x="443" y="9046"/>
                      <a:pt x="799" y="9884"/>
                      <a:pt x="1292" y="10629"/>
                    </a:cubicBezTo>
                    <a:cubicBezTo>
                      <a:pt x="1360" y="10732"/>
                      <a:pt x="1429" y="10832"/>
                      <a:pt x="1503" y="10929"/>
                    </a:cubicBezTo>
                    <a:cubicBezTo>
                      <a:pt x="2054" y="11679"/>
                      <a:pt x="2753" y="12323"/>
                      <a:pt x="3575" y="12833"/>
                    </a:cubicBezTo>
                    <a:cubicBezTo>
                      <a:pt x="3663" y="12889"/>
                      <a:pt x="3752" y="12942"/>
                      <a:pt x="3843" y="12994"/>
                    </a:cubicBezTo>
                    <a:cubicBezTo>
                      <a:pt x="3881" y="13015"/>
                      <a:pt x="3917" y="13036"/>
                      <a:pt x="3955" y="13056"/>
                    </a:cubicBezTo>
                    <a:lnTo>
                      <a:pt x="7660" y="15085"/>
                    </a:lnTo>
                    <a:cubicBezTo>
                      <a:pt x="7695" y="14793"/>
                      <a:pt x="7809" y="14445"/>
                      <a:pt x="7995" y="14098"/>
                    </a:cubicBezTo>
                    <a:cubicBezTo>
                      <a:pt x="8196" y="13721"/>
                      <a:pt x="8448" y="13413"/>
                      <a:pt x="8693" y="13224"/>
                    </a:cubicBezTo>
                    <a:lnTo>
                      <a:pt x="7960" y="12824"/>
                    </a:lnTo>
                    <a:cubicBezTo>
                      <a:pt x="7948" y="12839"/>
                      <a:pt x="7936" y="12857"/>
                      <a:pt x="7924" y="12874"/>
                    </a:cubicBezTo>
                    <a:cubicBezTo>
                      <a:pt x="7592" y="13330"/>
                      <a:pt x="7074" y="13578"/>
                      <a:pt x="6547" y="13578"/>
                    </a:cubicBezTo>
                    <a:cubicBezTo>
                      <a:pt x="6252" y="13578"/>
                      <a:pt x="5954" y="13500"/>
                      <a:pt x="5685" y="13337"/>
                    </a:cubicBezTo>
                    <a:cubicBezTo>
                      <a:pt x="2247" y="11259"/>
                      <a:pt x="11" y="9592"/>
                      <a:pt x="1429" y="4623"/>
                    </a:cubicBezTo>
                    <a:cubicBezTo>
                      <a:pt x="2251" y="1748"/>
                      <a:pt x="4039" y="1040"/>
                      <a:pt x="5603" y="1040"/>
                    </a:cubicBezTo>
                    <a:cubicBezTo>
                      <a:pt x="7123" y="1040"/>
                      <a:pt x="8430" y="1709"/>
                      <a:pt x="8430" y="1709"/>
                    </a:cubicBezTo>
                    <a:cubicBezTo>
                      <a:pt x="8513" y="1262"/>
                      <a:pt x="8299" y="794"/>
                      <a:pt x="7875" y="570"/>
                    </a:cubicBezTo>
                    <a:cubicBezTo>
                      <a:pt x="7150" y="193"/>
                      <a:pt x="6346" y="0"/>
                      <a:pt x="5539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417CE2-7EB8-205E-A21B-86DB36CFC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-331" t="-431" r="15149" b="9432"/>
            <a:stretch/>
          </p:blipFill>
          <p:spPr>
            <a:xfrm>
              <a:off x="240445" y="532162"/>
              <a:ext cx="2092430" cy="1363374"/>
            </a:xfrm>
            <a:prstGeom prst="rect">
              <a:avLst/>
            </a:prstGeom>
          </p:spPr>
        </p:pic>
        <p:cxnSp>
          <p:nvCxnSpPr>
            <p:cNvPr id="10" name="Google Shape;83;p21">
              <a:extLst>
                <a:ext uri="{FF2B5EF4-FFF2-40B4-BE49-F238E27FC236}">
                  <a16:creationId xmlns:a16="http://schemas.microsoft.com/office/drawing/2014/main" id="{29AF658B-4FDC-AFA3-EC32-60E490F62B93}"/>
                </a:ext>
              </a:extLst>
            </p:cNvPr>
            <p:cNvCxnSpPr/>
            <p:nvPr/>
          </p:nvCxnSpPr>
          <p:spPr>
            <a:xfrm>
              <a:off x="2616752" y="1264938"/>
              <a:ext cx="552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1" name="Google Shape;83;p21">
              <a:extLst>
                <a:ext uri="{FF2B5EF4-FFF2-40B4-BE49-F238E27FC236}">
                  <a16:creationId xmlns:a16="http://schemas.microsoft.com/office/drawing/2014/main" id="{7E85321B-AFFD-C950-0276-7A413C9A8EC3}"/>
                </a:ext>
              </a:extLst>
            </p:cNvPr>
            <p:cNvCxnSpPr/>
            <p:nvPr/>
          </p:nvCxnSpPr>
          <p:spPr>
            <a:xfrm>
              <a:off x="5608321" y="1254281"/>
              <a:ext cx="552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7F7936-CB8F-7019-8CA3-5EC09D974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1845" y="539758"/>
              <a:ext cx="2813144" cy="13557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E53601D2-0E42-E09B-98C7-691C019D3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B7318DB1-DA20-B4AA-F969-84A600D53F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245" y="417650"/>
            <a:ext cx="5483235" cy="705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3200" dirty="0"/>
              <a:t>Циљеви истраживања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7170BB-FAA0-D23E-6768-C6FD6CAB993C}"/>
              </a:ext>
            </a:extLst>
          </p:cNvPr>
          <p:cNvSpPr txBox="1"/>
          <p:nvPr/>
        </p:nvSpPr>
        <p:spPr>
          <a:xfrm>
            <a:off x="715192" y="1483347"/>
            <a:ext cx="7709480" cy="192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000" dirty="0"/>
              <a:t>Истражити примену великих језичких модела у програмирању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000" dirty="0"/>
              <a:t>Развити интелигентног асистента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000" dirty="0"/>
              <a:t>Упоредити перформансе више модела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000" dirty="0"/>
              <a:t>Имплементирати функционалну екстензију за </a:t>
            </a:r>
            <a:r>
              <a:rPr lang="en-US" sz="2000" i="1" dirty="0"/>
              <a:t>VS Code </a:t>
            </a:r>
            <a:r>
              <a:rPr lang="sr-Cyrl-RS" sz="2000" dirty="0"/>
              <a:t>окружење</a:t>
            </a:r>
            <a:endParaRPr lang="en-US" sz="2000" dirty="0"/>
          </a:p>
        </p:txBody>
      </p:sp>
      <p:pic>
        <p:nvPicPr>
          <p:cNvPr id="5" name="Picture 4" descr="A purple and blue target with a arrow&#10;&#10;AI-generated content may be incorrect.">
            <a:extLst>
              <a:ext uri="{FF2B5EF4-FFF2-40B4-BE49-F238E27FC236}">
                <a16:creationId xmlns:a16="http://schemas.microsoft.com/office/drawing/2014/main" id="{AB3CB55E-75D8-BDBB-9D55-8099BEEE9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498" y="51383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205D101-5332-4B44-0A6C-9B8428C44094}"/>
              </a:ext>
            </a:extLst>
          </p:cNvPr>
          <p:cNvGrpSpPr/>
          <p:nvPr/>
        </p:nvGrpSpPr>
        <p:grpSpPr>
          <a:xfrm>
            <a:off x="1743587" y="3311837"/>
            <a:ext cx="5656826" cy="1548205"/>
            <a:chOff x="168326" y="2326161"/>
            <a:chExt cx="8704040" cy="2372799"/>
          </a:xfrm>
        </p:grpSpPr>
        <p:pic>
          <p:nvPicPr>
            <p:cNvPr id="77" name="Picture 76" descr="A blue and white logo&#10;&#10;Description automatically generated">
              <a:extLst>
                <a:ext uri="{FF2B5EF4-FFF2-40B4-BE49-F238E27FC236}">
                  <a16:creationId xmlns:a16="http://schemas.microsoft.com/office/drawing/2014/main" id="{5FD8DA85-7806-16F1-93D0-AE5468374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326" y="2326161"/>
              <a:ext cx="2372799" cy="2372799"/>
            </a:xfrm>
            <a:prstGeom prst="rect">
              <a:avLst/>
            </a:prstGeom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2AB8D23-8C19-51B8-6BEA-5F46D7A58326}"/>
                </a:ext>
              </a:extLst>
            </p:cNvPr>
            <p:cNvGrpSpPr/>
            <p:nvPr/>
          </p:nvGrpSpPr>
          <p:grpSpPr>
            <a:xfrm>
              <a:off x="2848177" y="2717023"/>
              <a:ext cx="2798213" cy="1938188"/>
              <a:chOff x="2571750" y="2331133"/>
              <a:chExt cx="3513045" cy="2393555"/>
            </a:xfrm>
          </p:grpSpPr>
          <p:pic>
            <p:nvPicPr>
              <p:cNvPr id="81" name="Picture 80" descr="A line of lines on a black background&#10;&#10;Description automatically generated">
                <a:extLst>
                  <a:ext uri="{FF2B5EF4-FFF2-40B4-BE49-F238E27FC236}">
                    <a16:creationId xmlns:a16="http://schemas.microsoft.com/office/drawing/2014/main" id="{63C124E8-9FDE-2130-F614-D9DBD4980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1750" y="2918221"/>
                <a:ext cx="1897028" cy="1761526"/>
              </a:xfrm>
              <a:prstGeom prst="rect">
                <a:avLst/>
              </a:prstGeom>
            </p:spPr>
          </p:pic>
          <p:pic>
            <p:nvPicPr>
              <p:cNvPr id="79" name="Picture 78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88659722-CF43-7230-8C44-C28A52930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4596" y="2331133"/>
                <a:ext cx="2080199" cy="1170112"/>
              </a:xfrm>
              <a:prstGeom prst="rect">
                <a:avLst/>
              </a:prstGeom>
            </p:spPr>
          </p:pic>
          <p:pic>
            <p:nvPicPr>
              <p:cNvPr id="83" name="Picture 82" descr="A black background with colorful lines&#10;&#10;Description automatically generated">
                <a:extLst>
                  <a:ext uri="{FF2B5EF4-FFF2-40B4-BE49-F238E27FC236}">
                    <a16:creationId xmlns:a16="http://schemas.microsoft.com/office/drawing/2014/main" id="{AD8EB104-91F0-51E9-F41E-0C5A3839B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84402" y="3703088"/>
                <a:ext cx="1396163" cy="1021600"/>
              </a:xfrm>
              <a:prstGeom prst="rect">
                <a:avLst/>
              </a:prstGeom>
            </p:spPr>
          </p:pic>
        </p:grpSp>
        <p:grpSp>
          <p:nvGrpSpPr>
            <p:cNvPr id="85" name="Google Shape;210;p24">
              <a:extLst>
                <a:ext uri="{FF2B5EF4-FFF2-40B4-BE49-F238E27FC236}">
                  <a16:creationId xmlns:a16="http://schemas.microsoft.com/office/drawing/2014/main" id="{4CCFDCBE-D155-5F4E-3463-9A31351D29ED}"/>
                </a:ext>
              </a:extLst>
            </p:cNvPr>
            <p:cNvGrpSpPr/>
            <p:nvPr/>
          </p:nvGrpSpPr>
          <p:grpSpPr>
            <a:xfrm>
              <a:off x="6404467" y="2834713"/>
              <a:ext cx="2467899" cy="1659623"/>
              <a:chOff x="4388650" y="2224200"/>
              <a:chExt cx="1707525" cy="1174775"/>
            </a:xfrm>
          </p:grpSpPr>
          <p:sp>
            <p:nvSpPr>
              <p:cNvPr id="86" name="Google Shape;211;p24">
                <a:extLst>
                  <a:ext uri="{FF2B5EF4-FFF2-40B4-BE49-F238E27FC236}">
                    <a16:creationId xmlns:a16="http://schemas.microsoft.com/office/drawing/2014/main" id="{F6A89470-68CB-7246-D805-8364DD410202}"/>
                  </a:ext>
                </a:extLst>
              </p:cNvPr>
              <p:cNvSpPr/>
              <p:nvPr/>
            </p:nvSpPr>
            <p:spPr>
              <a:xfrm>
                <a:off x="4422875" y="3236475"/>
                <a:ext cx="284875" cy="162500"/>
              </a:xfrm>
              <a:custGeom>
                <a:avLst/>
                <a:gdLst/>
                <a:ahLst/>
                <a:cxnLst/>
                <a:rect l="l" t="t" r="r" b="b"/>
                <a:pathLst>
                  <a:path w="11395" h="6500" extrusionOk="0">
                    <a:moveTo>
                      <a:pt x="440" y="0"/>
                    </a:moveTo>
                    <a:cubicBezTo>
                      <a:pt x="352" y="135"/>
                      <a:pt x="270" y="274"/>
                      <a:pt x="193" y="415"/>
                    </a:cubicBezTo>
                    <a:lnTo>
                      <a:pt x="191" y="415"/>
                    </a:lnTo>
                    <a:cubicBezTo>
                      <a:pt x="1" y="767"/>
                      <a:pt x="2303" y="2396"/>
                      <a:pt x="5337" y="4058"/>
                    </a:cubicBezTo>
                    <a:cubicBezTo>
                      <a:pt x="7981" y="5506"/>
                      <a:pt x="10305" y="6500"/>
                      <a:pt x="10986" y="6500"/>
                    </a:cubicBezTo>
                    <a:cubicBezTo>
                      <a:pt x="11087" y="6500"/>
                      <a:pt x="11151" y="6478"/>
                      <a:pt x="11176" y="6433"/>
                    </a:cubicBezTo>
                    <a:cubicBezTo>
                      <a:pt x="11255" y="6291"/>
                      <a:pt x="11326" y="6147"/>
                      <a:pt x="11394" y="6000"/>
                    </a:cubicBezTo>
                    <a:lnTo>
                      <a:pt x="11394" y="6000"/>
                    </a:lnTo>
                    <a:cubicBezTo>
                      <a:pt x="11360" y="6019"/>
                      <a:pt x="11310" y="6028"/>
                      <a:pt x="11244" y="6028"/>
                    </a:cubicBezTo>
                    <a:cubicBezTo>
                      <a:pt x="10562" y="6028"/>
                      <a:pt x="8237" y="5036"/>
                      <a:pt x="5594" y="3587"/>
                    </a:cubicBezTo>
                    <a:cubicBezTo>
                      <a:pt x="2697" y="2000"/>
                      <a:pt x="464" y="441"/>
                      <a:pt x="4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12;p24">
                <a:extLst>
                  <a:ext uri="{FF2B5EF4-FFF2-40B4-BE49-F238E27FC236}">
                    <a16:creationId xmlns:a16="http://schemas.microsoft.com/office/drawing/2014/main" id="{390DF07E-CFAE-015B-7C49-4B94DABF6805}"/>
                  </a:ext>
                </a:extLst>
              </p:cNvPr>
              <p:cNvSpPr/>
              <p:nvPr/>
            </p:nvSpPr>
            <p:spPr>
              <a:xfrm>
                <a:off x="4433850" y="3137400"/>
                <a:ext cx="302375" cy="249825"/>
              </a:xfrm>
              <a:custGeom>
                <a:avLst/>
                <a:gdLst/>
                <a:ahLst/>
                <a:cxnLst/>
                <a:rect l="l" t="t" r="r" b="b"/>
                <a:pathLst>
                  <a:path w="12095" h="9993" extrusionOk="0">
                    <a:moveTo>
                      <a:pt x="4816" y="1"/>
                    </a:moveTo>
                    <a:cubicBezTo>
                      <a:pt x="4816" y="1"/>
                      <a:pt x="3750" y="461"/>
                      <a:pt x="2529" y="1359"/>
                    </a:cubicBezTo>
                    <a:cubicBezTo>
                      <a:pt x="2453" y="1415"/>
                      <a:pt x="2377" y="1473"/>
                      <a:pt x="2300" y="1532"/>
                    </a:cubicBezTo>
                    <a:cubicBezTo>
                      <a:pt x="1488" y="2156"/>
                      <a:pt x="636" y="2970"/>
                      <a:pt x="1" y="3963"/>
                    </a:cubicBezTo>
                    <a:cubicBezTo>
                      <a:pt x="25" y="4404"/>
                      <a:pt x="2258" y="5963"/>
                      <a:pt x="5155" y="7552"/>
                    </a:cubicBezTo>
                    <a:cubicBezTo>
                      <a:pt x="7800" y="9000"/>
                      <a:pt x="10126" y="9993"/>
                      <a:pt x="10806" y="9993"/>
                    </a:cubicBezTo>
                    <a:cubicBezTo>
                      <a:pt x="10871" y="9993"/>
                      <a:pt x="10921" y="9983"/>
                      <a:pt x="10955" y="9964"/>
                    </a:cubicBezTo>
                    <a:cubicBezTo>
                      <a:pt x="11116" y="9616"/>
                      <a:pt x="11249" y="9257"/>
                      <a:pt x="11358" y="8900"/>
                    </a:cubicBezTo>
                    <a:cubicBezTo>
                      <a:pt x="11385" y="8809"/>
                      <a:pt x="11411" y="8718"/>
                      <a:pt x="11435" y="8627"/>
                    </a:cubicBezTo>
                    <a:cubicBezTo>
                      <a:pt x="12094" y="6188"/>
                      <a:pt x="11700" y="3772"/>
                      <a:pt x="11700" y="3772"/>
                    </a:cubicBezTo>
                    <a:lnTo>
                      <a:pt x="48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13;p24">
                <a:extLst>
                  <a:ext uri="{FF2B5EF4-FFF2-40B4-BE49-F238E27FC236}">
                    <a16:creationId xmlns:a16="http://schemas.microsoft.com/office/drawing/2014/main" id="{D994065C-509E-D82A-E830-28913D313E33}"/>
                  </a:ext>
                </a:extLst>
              </p:cNvPr>
              <p:cNvSpPr/>
              <p:nvPr/>
            </p:nvSpPr>
            <p:spPr>
              <a:xfrm>
                <a:off x="5008550" y="2646000"/>
                <a:ext cx="577200" cy="331650"/>
              </a:xfrm>
              <a:custGeom>
                <a:avLst/>
                <a:gdLst/>
                <a:ahLst/>
                <a:cxnLst/>
                <a:rect l="l" t="t" r="r" b="b"/>
                <a:pathLst>
                  <a:path w="23088" h="13266" extrusionOk="0">
                    <a:moveTo>
                      <a:pt x="21874" y="0"/>
                    </a:moveTo>
                    <a:cubicBezTo>
                      <a:pt x="21472" y="0"/>
                      <a:pt x="21087" y="228"/>
                      <a:pt x="20908" y="617"/>
                    </a:cubicBezTo>
                    <a:lnTo>
                      <a:pt x="19853" y="2890"/>
                    </a:lnTo>
                    <a:lnTo>
                      <a:pt x="19244" y="4204"/>
                    </a:lnTo>
                    <a:lnTo>
                      <a:pt x="18984" y="4767"/>
                    </a:lnTo>
                    <a:lnTo>
                      <a:pt x="18851" y="5055"/>
                    </a:lnTo>
                    <a:lnTo>
                      <a:pt x="18411" y="6003"/>
                    </a:lnTo>
                    <a:cubicBezTo>
                      <a:pt x="18074" y="6732"/>
                      <a:pt x="17645" y="7395"/>
                      <a:pt x="17147" y="7983"/>
                    </a:cubicBezTo>
                    <a:cubicBezTo>
                      <a:pt x="17086" y="8057"/>
                      <a:pt x="17021" y="8131"/>
                      <a:pt x="16956" y="8203"/>
                    </a:cubicBezTo>
                    <a:cubicBezTo>
                      <a:pt x="16301" y="8927"/>
                      <a:pt x="15538" y="9528"/>
                      <a:pt x="14703" y="9994"/>
                    </a:cubicBezTo>
                    <a:cubicBezTo>
                      <a:pt x="14622" y="10040"/>
                      <a:pt x="14538" y="10084"/>
                      <a:pt x="14455" y="10126"/>
                    </a:cubicBezTo>
                    <a:cubicBezTo>
                      <a:pt x="13584" y="10579"/>
                      <a:pt x="12642" y="10885"/>
                      <a:pt x="11666" y="11032"/>
                    </a:cubicBezTo>
                    <a:cubicBezTo>
                      <a:pt x="11574" y="11047"/>
                      <a:pt x="11480" y="11059"/>
                      <a:pt x="11385" y="11070"/>
                    </a:cubicBezTo>
                    <a:cubicBezTo>
                      <a:pt x="11043" y="11110"/>
                      <a:pt x="10699" y="11130"/>
                      <a:pt x="10353" y="11130"/>
                    </a:cubicBezTo>
                    <a:cubicBezTo>
                      <a:pt x="9477" y="11130"/>
                      <a:pt x="8591" y="11000"/>
                      <a:pt x="7722" y="10726"/>
                    </a:cubicBezTo>
                    <a:cubicBezTo>
                      <a:pt x="7633" y="10699"/>
                      <a:pt x="7542" y="10668"/>
                      <a:pt x="7452" y="10637"/>
                    </a:cubicBezTo>
                    <a:cubicBezTo>
                      <a:pt x="7380" y="10611"/>
                      <a:pt x="7307" y="10585"/>
                      <a:pt x="7234" y="10556"/>
                    </a:cubicBezTo>
                    <a:lnTo>
                      <a:pt x="1563" y="8402"/>
                    </a:lnTo>
                    <a:cubicBezTo>
                      <a:pt x="1439" y="8355"/>
                      <a:pt x="1312" y="8333"/>
                      <a:pt x="1186" y="8333"/>
                    </a:cubicBezTo>
                    <a:cubicBezTo>
                      <a:pt x="758" y="8333"/>
                      <a:pt x="353" y="8595"/>
                      <a:pt x="191" y="9020"/>
                    </a:cubicBezTo>
                    <a:cubicBezTo>
                      <a:pt x="0" y="9522"/>
                      <a:pt x="214" y="10079"/>
                      <a:pt x="673" y="10331"/>
                    </a:cubicBezTo>
                    <a:cubicBezTo>
                      <a:pt x="715" y="10355"/>
                      <a:pt x="760" y="10375"/>
                      <a:pt x="807" y="10393"/>
                    </a:cubicBezTo>
                    <a:lnTo>
                      <a:pt x="1842" y="10787"/>
                    </a:lnTo>
                    <a:lnTo>
                      <a:pt x="6479" y="12547"/>
                    </a:lnTo>
                    <a:cubicBezTo>
                      <a:pt x="6900" y="12707"/>
                      <a:pt x="7328" y="12841"/>
                      <a:pt x="7761" y="12948"/>
                    </a:cubicBezTo>
                    <a:cubicBezTo>
                      <a:pt x="7895" y="12980"/>
                      <a:pt x="8027" y="13010"/>
                      <a:pt x="8160" y="13037"/>
                    </a:cubicBezTo>
                    <a:cubicBezTo>
                      <a:pt x="8892" y="13189"/>
                      <a:pt x="9636" y="13265"/>
                      <a:pt x="10379" y="13265"/>
                    </a:cubicBezTo>
                    <a:cubicBezTo>
                      <a:pt x="10999" y="13265"/>
                      <a:pt x="11618" y="13213"/>
                      <a:pt x="12231" y="13107"/>
                    </a:cubicBezTo>
                    <a:cubicBezTo>
                      <a:pt x="12346" y="13089"/>
                      <a:pt x="12462" y="13066"/>
                      <a:pt x="12577" y="13042"/>
                    </a:cubicBezTo>
                    <a:cubicBezTo>
                      <a:pt x="13237" y="12907"/>
                      <a:pt x="13887" y="12710"/>
                      <a:pt x="14522" y="12451"/>
                    </a:cubicBezTo>
                    <a:cubicBezTo>
                      <a:pt x="15006" y="12254"/>
                      <a:pt x="15473" y="12024"/>
                      <a:pt x="15918" y="11765"/>
                    </a:cubicBezTo>
                    <a:cubicBezTo>
                      <a:pt x="16008" y="11712"/>
                      <a:pt x="16097" y="11659"/>
                      <a:pt x="16185" y="11603"/>
                    </a:cubicBezTo>
                    <a:cubicBezTo>
                      <a:pt x="17116" y="11026"/>
                      <a:pt x="17951" y="10314"/>
                      <a:pt x="18666" y="9492"/>
                    </a:cubicBezTo>
                    <a:cubicBezTo>
                      <a:pt x="18733" y="9416"/>
                      <a:pt x="18796" y="9339"/>
                      <a:pt x="18860" y="9261"/>
                    </a:cubicBezTo>
                    <a:cubicBezTo>
                      <a:pt x="19447" y="8548"/>
                      <a:pt x="19947" y="7756"/>
                      <a:pt x="20343" y="6900"/>
                    </a:cubicBezTo>
                    <a:lnTo>
                      <a:pt x="20733" y="6056"/>
                    </a:lnTo>
                    <a:lnTo>
                      <a:pt x="20862" y="5782"/>
                    </a:lnTo>
                    <a:lnTo>
                      <a:pt x="21751" y="3864"/>
                    </a:lnTo>
                    <a:lnTo>
                      <a:pt x="22840" y="1512"/>
                    </a:lnTo>
                    <a:cubicBezTo>
                      <a:pt x="23087" y="979"/>
                      <a:pt x="22856" y="346"/>
                      <a:pt x="22321" y="99"/>
                    </a:cubicBezTo>
                    <a:cubicBezTo>
                      <a:pt x="22176" y="32"/>
                      <a:pt x="22024" y="0"/>
                      <a:pt x="218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14;p24">
                <a:extLst>
                  <a:ext uri="{FF2B5EF4-FFF2-40B4-BE49-F238E27FC236}">
                    <a16:creationId xmlns:a16="http://schemas.microsoft.com/office/drawing/2014/main" id="{160A2470-03B6-C2C2-5894-12088D0D1277}"/>
                  </a:ext>
                </a:extLst>
              </p:cNvPr>
              <p:cNvSpPr/>
              <p:nvPr/>
            </p:nvSpPr>
            <p:spPr>
              <a:xfrm>
                <a:off x="4444500" y="2590075"/>
                <a:ext cx="711075" cy="698300"/>
              </a:xfrm>
              <a:custGeom>
                <a:avLst/>
                <a:gdLst/>
                <a:ahLst/>
                <a:cxnLst/>
                <a:rect l="l" t="t" r="r" b="b"/>
                <a:pathLst>
                  <a:path w="28443" h="27932" extrusionOk="0">
                    <a:moveTo>
                      <a:pt x="5556" y="0"/>
                    </a:moveTo>
                    <a:lnTo>
                      <a:pt x="1502" y="12131"/>
                    </a:lnTo>
                    <a:cubicBezTo>
                      <a:pt x="0" y="16623"/>
                      <a:pt x="1321" y="21379"/>
                      <a:pt x="4507" y="24475"/>
                    </a:cubicBezTo>
                    <a:cubicBezTo>
                      <a:pt x="4575" y="24541"/>
                      <a:pt x="4645" y="24608"/>
                      <a:pt x="4714" y="24672"/>
                    </a:cubicBezTo>
                    <a:cubicBezTo>
                      <a:pt x="5905" y="25774"/>
                      <a:pt x="7339" y="26651"/>
                      <a:pt x="8972" y="27209"/>
                    </a:cubicBezTo>
                    <a:cubicBezTo>
                      <a:pt x="9036" y="27230"/>
                      <a:pt x="9099" y="27251"/>
                      <a:pt x="9163" y="27272"/>
                    </a:cubicBezTo>
                    <a:cubicBezTo>
                      <a:pt x="9227" y="27294"/>
                      <a:pt x="9289" y="27315"/>
                      <a:pt x="9352" y="27335"/>
                    </a:cubicBezTo>
                    <a:cubicBezTo>
                      <a:pt x="9548" y="27400"/>
                      <a:pt x="9743" y="27457"/>
                      <a:pt x="9940" y="27512"/>
                    </a:cubicBezTo>
                    <a:cubicBezTo>
                      <a:pt x="10982" y="27795"/>
                      <a:pt x="12033" y="27931"/>
                      <a:pt x="13070" y="27931"/>
                    </a:cubicBezTo>
                    <a:cubicBezTo>
                      <a:pt x="18065" y="27931"/>
                      <a:pt x="22718" y="24773"/>
                      <a:pt x="24387" y="19779"/>
                    </a:cubicBezTo>
                    <a:lnTo>
                      <a:pt x="27146" y="11527"/>
                    </a:lnTo>
                    <a:lnTo>
                      <a:pt x="28442" y="7648"/>
                    </a:lnTo>
                    <a:lnTo>
                      <a:pt x="55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15;p24">
                <a:extLst>
                  <a:ext uri="{FF2B5EF4-FFF2-40B4-BE49-F238E27FC236}">
                    <a16:creationId xmlns:a16="http://schemas.microsoft.com/office/drawing/2014/main" id="{02E4DE6A-6CEC-40A5-77C8-59BFCE3CA20B}"/>
                  </a:ext>
                </a:extLst>
              </p:cNvPr>
              <p:cNvSpPr/>
              <p:nvPr/>
            </p:nvSpPr>
            <p:spPr>
              <a:xfrm>
                <a:off x="4574225" y="2577925"/>
                <a:ext cx="590500" cy="215475"/>
              </a:xfrm>
              <a:custGeom>
                <a:avLst/>
                <a:gdLst/>
                <a:ahLst/>
                <a:cxnLst/>
                <a:rect l="l" t="t" r="r" b="b"/>
                <a:pathLst>
                  <a:path w="23620" h="8619" extrusionOk="0">
                    <a:moveTo>
                      <a:pt x="1951" y="0"/>
                    </a:moveTo>
                    <a:cubicBezTo>
                      <a:pt x="1043" y="0"/>
                      <a:pt x="477" y="156"/>
                      <a:pt x="367" y="485"/>
                    </a:cubicBezTo>
                    <a:cubicBezTo>
                      <a:pt x="1" y="1581"/>
                      <a:pt x="4828" y="4181"/>
                      <a:pt x="11148" y="6294"/>
                    </a:cubicBezTo>
                    <a:cubicBezTo>
                      <a:pt x="15570" y="7771"/>
                      <a:pt x="19552" y="8618"/>
                      <a:pt x="21670" y="8618"/>
                    </a:cubicBezTo>
                    <a:cubicBezTo>
                      <a:pt x="22578" y="8618"/>
                      <a:pt x="23143" y="8463"/>
                      <a:pt x="23253" y="8134"/>
                    </a:cubicBezTo>
                    <a:cubicBezTo>
                      <a:pt x="23620" y="7037"/>
                      <a:pt x="18792" y="4436"/>
                      <a:pt x="12473" y="2325"/>
                    </a:cubicBezTo>
                    <a:cubicBezTo>
                      <a:pt x="8050" y="847"/>
                      <a:pt x="4068" y="0"/>
                      <a:pt x="19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16;p24">
                <a:extLst>
                  <a:ext uri="{FF2B5EF4-FFF2-40B4-BE49-F238E27FC236}">
                    <a16:creationId xmlns:a16="http://schemas.microsoft.com/office/drawing/2014/main" id="{667468EA-3043-7258-577B-1A0E2BEA5F5C}"/>
                  </a:ext>
                </a:extLst>
              </p:cNvPr>
              <p:cNvSpPr/>
              <p:nvPr/>
            </p:nvSpPr>
            <p:spPr>
              <a:xfrm>
                <a:off x="4590900" y="2586800"/>
                <a:ext cx="557175" cy="197700"/>
              </a:xfrm>
              <a:custGeom>
                <a:avLst/>
                <a:gdLst/>
                <a:ahLst/>
                <a:cxnLst/>
                <a:rect l="l" t="t" r="r" b="b"/>
                <a:pathLst>
                  <a:path w="22287" h="7908" extrusionOk="0">
                    <a:moveTo>
                      <a:pt x="1289" y="1"/>
                    </a:moveTo>
                    <a:cubicBezTo>
                      <a:pt x="358" y="1"/>
                      <a:pt x="61" y="168"/>
                      <a:pt x="37" y="242"/>
                    </a:cubicBezTo>
                    <a:cubicBezTo>
                      <a:pt x="0" y="351"/>
                      <a:pt x="329" y="1014"/>
                      <a:pt x="2601" y="2258"/>
                    </a:cubicBezTo>
                    <a:lnTo>
                      <a:pt x="2600" y="2258"/>
                    </a:lnTo>
                    <a:cubicBezTo>
                      <a:pt x="4629" y="3370"/>
                      <a:pt x="7468" y="4557"/>
                      <a:pt x="10593" y="5601"/>
                    </a:cubicBezTo>
                    <a:cubicBezTo>
                      <a:pt x="13631" y="6617"/>
                      <a:pt x="16552" y="7365"/>
                      <a:pt x="18819" y="7711"/>
                    </a:cubicBezTo>
                    <a:cubicBezTo>
                      <a:pt x="19779" y="7857"/>
                      <a:pt x="20485" y="7908"/>
                      <a:pt x="20998" y="7908"/>
                    </a:cubicBezTo>
                    <a:cubicBezTo>
                      <a:pt x="21929" y="7908"/>
                      <a:pt x="22226" y="7740"/>
                      <a:pt x="22250" y="7667"/>
                    </a:cubicBezTo>
                    <a:cubicBezTo>
                      <a:pt x="22286" y="7558"/>
                      <a:pt x="21958" y="6894"/>
                      <a:pt x="19686" y="5649"/>
                    </a:cubicBezTo>
                    <a:cubicBezTo>
                      <a:pt x="17656" y="4537"/>
                      <a:pt x="14817" y="3351"/>
                      <a:pt x="11694" y="2306"/>
                    </a:cubicBezTo>
                    <a:cubicBezTo>
                      <a:pt x="8657" y="1291"/>
                      <a:pt x="5735" y="542"/>
                      <a:pt x="3468" y="198"/>
                    </a:cubicBezTo>
                    <a:cubicBezTo>
                      <a:pt x="2508" y="52"/>
                      <a:pt x="1802" y="1"/>
                      <a:pt x="12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17;p24">
                <a:extLst>
                  <a:ext uri="{FF2B5EF4-FFF2-40B4-BE49-F238E27FC236}">
                    <a16:creationId xmlns:a16="http://schemas.microsoft.com/office/drawing/2014/main" id="{9593E870-3D56-BEAE-0BE4-EDFCEF307CAB}"/>
                  </a:ext>
                </a:extLst>
              </p:cNvPr>
              <p:cNvSpPr/>
              <p:nvPr/>
            </p:nvSpPr>
            <p:spPr>
              <a:xfrm>
                <a:off x="4590825" y="2520000"/>
                <a:ext cx="586625" cy="223800"/>
              </a:xfrm>
              <a:custGeom>
                <a:avLst/>
                <a:gdLst/>
                <a:ahLst/>
                <a:cxnLst/>
                <a:rect l="l" t="t" r="r" b="b"/>
                <a:pathLst>
                  <a:path w="23465" h="8952" extrusionOk="0">
                    <a:moveTo>
                      <a:pt x="644" y="1"/>
                    </a:moveTo>
                    <a:cubicBezTo>
                      <a:pt x="608" y="102"/>
                      <a:pt x="571" y="204"/>
                      <a:pt x="538" y="307"/>
                    </a:cubicBezTo>
                    <a:lnTo>
                      <a:pt x="367" y="817"/>
                    </a:lnTo>
                    <a:cubicBezTo>
                      <a:pt x="0" y="1914"/>
                      <a:pt x="4826" y="4513"/>
                      <a:pt x="11147" y="6626"/>
                    </a:cubicBezTo>
                    <a:cubicBezTo>
                      <a:pt x="15570" y="8104"/>
                      <a:pt x="19551" y="8952"/>
                      <a:pt x="21668" y="8952"/>
                    </a:cubicBezTo>
                    <a:cubicBezTo>
                      <a:pt x="22577" y="8952"/>
                      <a:pt x="23142" y="8796"/>
                      <a:pt x="23251" y="8467"/>
                    </a:cubicBezTo>
                    <a:lnTo>
                      <a:pt x="23422" y="7955"/>
                    </a:lnTo>
                    <a:cubicBezTo>
                      <a:pt x="23437" y="7912"/>
                      <a:pt x="23450" y="7871"/>
                      <a:pt x="23465" y="7829"/>
                    </a:cubicBezTo>
                    <a:lnTo>
                      <a:pt x="23465" y="7829"/>
                    </a:lnTo>
                    <a:cubicBezTo>
                      <a:pt x="23188" y="7920"/>
                      <a:pt x="22797" y="7965"/>
                      <a:pt x="22308" y="7965"/>
                    </a:cubicBezTo>
                    <a:cubicBezTo>
                      <a:pt x="20153" y="7965"/>
                      <a:pt x="16101" y="7102"/>
                      <a:pt x="11598" y="5598"/>
                    </a:cubicBezTo>
                    <a:cubicBezTo>
                      <a:pt x="5712" y="3630"/>
                      <a:pt x="1097" y="1246"/>
                      <a:pt x="6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18;p24">
                <a:extLst>
                  <a:ext uri="{FF2B5EF4-FFF2-40B4-BE49-F238E27FC236}">
                    <a16:creationId xmlns:a16="http://schemas.microsoft.com/office/drawing/2014/main" id="{E117F2A1-F8EC-CCFE-6A54-FD05F133739B}"/>
                  </a:ext>
                </a:extLst>
              </p:cNvPr>
              <p:cNvSpPr/>
              <p:nvPr/>
            </p:nvSpPr>
            <p:spPr>
              <a:xfrm>
                <a:off x="4606925" y="2321525"/>
                <a:ext cx="621150" cy="397600"/>
              </a:xfrm>
              <a:custGeom>
                <a:avLst/>
                <a:gdLst/>
                <a:ahLst/>
                <a:cxnLst/>
                <a:rect l="l" t="t" r="r" b="b"/>
                <a:pathLst>
                  <a:path w="24846" h="15904" extrusionOk="0">
                    <a:moveTo>
                      <a:pt x="11335" y="1"/>
                    </a:moveTo>
                    <a:cubicBezTo>
                      <a:pt x="9445" y="1"/>
                      <a:pt x="7603" y="449"/>
                      <a:pt x="5948" y="1274"/>
                    </a:cubicBezTo>
                    <a:cubicBezTo>
                      <a:pt x="3276" y="2607"/>
                      <a:pt x="1095" y="4929"/>
                      <a:pt x="0" y="7940"/>
                    </a:cubicBezTo>
                    <a:cubicBezTo>
                      <a:pt x="453" y="9185"/>
                      <a:pt x="5068" y="11569"/>
                      <a:pt x="10954" y="13537"/>
                    </a:cubicBezTo>
                    <a:cubicBezTo>
                      <a:pt x="15457" y="15041"/>
                      <a:pt x="19509" y="15904"/>
                      <a:pt x="21664" y="15904"/>
                    </a:cubicBezTo>
                    <a:cubicBezTo>
                      <a:pt x="22153" y="15904"/>
                      <a:pt x="22544" y="15859"/>
                      <a:pt x="22821" y="15768"/>
                    </a:cubicBezTo>
                    <a:cubicBezTo>
                      <a:pt x="24846" y="9483"/>
                      <a:pt x="21439" y="2725"/>
                      <a:pt x="15161" y="627"/>
                    </a:cubicBezTo>
                    <a:cubicBezTo>
                      <a:pt x="13892" y="202"/>
                      <a:pt x="12603" y="1"/>
                      <a:pt x="113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19;p24">
                <a:extLst>
                  <a:ext uri="{FF2B5EF4-FFF2-40B4-BE49-F238E27FC236}">
                    <a16:creationId xmlns:a16="http://schemas.microsoft.com/office/drawing/2014/main" id="{51380C80-723F-56D3-2FAB-4C547ACF1F4D}"/>
                  </a:ext>
                </a:extLst>
              </p:cNvPr>
              <p:cNvSpPr/>
              <p:nvPr/>
            </p:nvSpPr>
            <p:spPr>
              <a:xfrm>
                <a:off x="4719000" y="2826275"/>
                <a:ext cx="401475" cy="462100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8484" extrusionOk="0">
                    <a:moveTo>
                      <a:pt x="11689" y="0"/>
                    </a:moveTo>
                    <a:cubicBezTo>
                      <a:pt x="9277" y="0"/>
                      <a:pt x="6932" y="1498"/>
                      <a:pt x="6117" y="4063"/>
                    </a:cubicBezTo>
                    <a:cubicBezTo>
                      <a:pt x="5037" y="7462"/>
                      <a:pt x="3225" y="12146"/>
                      <a:pt x="585" y="15808"/>
                    </a:cubicBezTo>
                    <a:cubicBezTo>
                      <a:pt x="578" y="15816"/>
                      <a:pt x="573" y="15825"/>
                      <a:pt x="566" y="15833"/>
                    </a:cubicBezTo>
                    <a:cubicBezTo>
                      <a:pt x="1" y="16617"/>
                      <a:pt x="234" y="17632"/>
                      <a:pt x="911" y="18149"/>
                    </a:cubicBezTo>
                    <a:cubicBezTo>
                      <a:pt x="1175" y="18349"/>
                      <a:pt x="1506" y="18474"/>
                      <a:pt x="1882" y="18482"/>
                    </a:cubicBezTo>
                    <a:cubicBezTo>
                      <a:pt x="1950" y="18483"/>
                      <a:pt x="2019" y="18484"/>
                      <a:pt x="2087" y="18484"/>
                    </a:cubicBezTo>
                    <a:cubicBezTo>
                      <a:pt x="7084" y="18484"/>
                      <a:pt x="11738" y="15327"/>
                      <a:pt x="13407" y="10331"/>
                    </a:cubicBezTo>
                    <a:lnTo>
                      <a:pt x="15413" y="4330"/>
                    </a:lnTo>
                    <a:lnTo>
                      <a:pt x="15532" y="3972"/>
                    </a:lnTo>
                    <a:lnTo>
                      <a:pt x="15861" y="2988"/>
                    </a:lnTo>
                    <a:cubicBezTo>
                      <a:pt x="16058" y="2402"/>
                      <a:pt x="15875" y="1756"/>
                      <a:pt x="15402" y="1360"/>
                    </a:cubicBezTo>
                    <a:cubicBezTo>
                      <a:pt x="15098" y="1102"/>
                      <a:pt x="14777" y="885"/>
                      <a:pt x="14445" y="704"/>
                    </a:cubicBezTo>
                    <a:cubicBezTo>
                      <a:pt x="14375" y="666"/>
                      <a:pt x="14304" y="628"/>
                      <a:pt x="14233" y="593"/>
                    </a:cubicBezTo>
                    <a:cubicBezTo>
                      <a:pt x="13421" y="191"/>
                      <a:pt x="12550" y="0"/>
                      <a:pt x="116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20;p24">
                <a:extLst>
                  <a:ext uri="{FF2B5EF4-FFF2-40B4-BE49-F238E27FC236}">
                    <a16:creationId xmlns:a16="http://schemas.microsoft.com/office/drawing/2014/main" id="{539CC746-6BB4-D2B0-1B4B-5741225217AE}"/>
                  </a:ext>
                </a:extLst>
              </p:cNvPr>
              <p:cNvSpPr/>
              <p:nvPr/>
            </p:nvSpPr>
            <p:spPr>
              <a:xfrm>
                <a:off x="4705700" y="2820425"/>
                <a:ext cx="369125" cy="459575"/>
              </a:xfrm>
              <a:custGeom>
                <a:avLst/>
                <a:gdLst/>
                <a:ahLst/>
                <a:cxnLst/>
                <a:rect l="l" t="t" r="r" b="b"/>
                <a:pathLst>
                  <a:path w="14765" h="18383" extrusionOk="0">
                    <a:moveTo>
                      <a:pt x="11794" y="1"/>
                    </a:moveTo>
                    <a:cubicBezTo>
                      <a:pt x="9383" y="1"/>
                      <a:pt x="7038" y="1497"/>
                      <a:pt x="6222" y="4063"/>
                    </a:cubicBezTo>
                    <a:lnTo>
                      <a:pt x="6223" y="4063"/>
                    </a:lnTo>
                    <a:cubicBezTo>
                      <a:pt x="5142" y="7463"/>
                      <a:pt x="3330" y="12145"/>
                      <a:pt x="690" y="15808"/>
                    </a:cubicBezTo>
                    <a:cubicBezTo>
                      <a:pt x="684" y="15817"/>
                      <a:pt x="678" y="15824"/>
                      <a:pt x="672" y="15833"/>
                    </a:cubicBezTo>
                    <a:cubicBezTo>
                      <a:pt x="1" y="16765"/>
                      <a:pt x="457" y="18022"/>
                      <a:pt x="1443" y="18383"/>
                    </a:cubicBezTo>
                    <a:cubicBezTo>
                      <a:pt x="766" y="17866"/>
                      <a:pt x="533" y="16851"/>
                      <a:pt x="1098" y="16067"/>
                    </a:cubicBezTo>
                    <a:cubicBezTo>
                      <a:pt x="1104" y="16059"/>
                      <a:pt x="1111" y="16050"/>
                      <a:pt x="1117" y="16041"/>
                    </a:cubicBezTo>
                    <a:cubicBezTo>
                      <a:pt x="3757" y="12378"/>
                      <a:pt x="5568" y="7696"/>
                      <a:pt x="6649" y="4296"/>
                    </a:cubicBezTo>
                    <a:cubicBezTo>
                      <a:pt x="7465" y="1731"/>
                      <a:pt x="9810" y="234"/>
                      <a:pt x="12221" y="234"/>
                    </a:cubicBezTo>
                    <a:cubicBezTo>
                      <a:pt x="13083" y="234"/>
                      <a:pt x="13953" y="425"/>
                      <a:pt x="14765" y="827"/>
                    </a:cubicBezTo>
                    <a:cubicBezTo>
                      <a:pt x="14694" y="785"/>
                      <a:pt x="14622" y="744"/>
                      <a:pt x="14551" y="704"/>
                    </a:cubicBezTo>
                    <a:cubicBezTo>
                      <a:pt x="13679" y="227"/>
                      <a:pt x="12732" y="1"/>
                      <a:pt x="117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21;p24">
                <a:extLst>
                  <a:ext uri="{FF2B5EF4-FFF2-40B4-BE49-F238E27FC236}">
                    <a16:creationId xmlns:a16="http://schemas.microsoft.com/office/drawing/2014/main" id="{30598F6D-3CC2-8A0C-D819-77A78E4F9206}"/>
                  </a:ext>
                </a:extLst>
              </p:cNvPr>
              <p:cNvSpPr/>
              <p:nvPr/>
            </p:nvSpPr>
            <p:spPr>
              <a:xfrm>
                <a:off x="5487750" y="2687725"/>
                <a:ext cx="86000" cy="65025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2601" extrusionOk="0">
                    <a:moveTo>
                      <a:pt x="546" y="1"/>
                    </a:moveTo>
                    <a:lnTo>
                      <a:pt x="83" y="1126"/>
                    </a:lnTo>
                    <a:cubicBezTo>
                      <a:pt x="1" y="1326"/>
                      <a:pt x="129" y="1588"/>
                      <a:pt x="401" y="1838"/>
                    </a:cubicBezTo>
                    <a:cubicBezTo>
                      <a:pt x="613" y="2035"/>
                      <a:pt x="911" y="2223"/>
                      <a:pt x="1264" y="2368"/>
                    </a:cubicBezTo>
                    <a:cubicBezTo>
                      <a:pt x="1642" y="2524"/>
                      <a:pt x="2013" y="2600"/>
                      <a:pt x="2315" y="2600"/>
                    </a:cubicBezTo>
                    <a:cubicBezTo>
                      <a:pt x="2342" y="2600"/>
                      <a:pt x="2369" y="2600"/>
                      <a:pt x="2395" y="2598"/>
                    </a:cubicBezTo>
                    <a:cubicBezTo>
                      <a:pt x="2689" y="2583"/>
                      <a:pt x="2906" y="2489"/>
                      <a:pt x="2976" y="2317"/>
                    </a:cubicBezTo>
                    <a:lnTo>
                      <a:pt x="3439" y="1191"/>
                    </a:lnTo>
                    <a:lnTo>
                      <a:pt x="5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22;p24">
                <a:extLst>
                  <a:ext uri="{FF2B5EF4-FFF2-40B4-BE49-F238E27FC236}">
                    <a16:creationId xmlns:a16="http://schemas.microsoft.com/office/drawing/2014/main" id="{53D38AB3-2A49-446D-E6EA-7BB986C35091}"/>
                  </a:ext>
                </a:extLst>
              </p:cNvPr>
              <p:cNvSpPr/>
              <p:nvPr/>
            </p:nvSpPr>
            <p:spPr>
              <a:xfrm>
                <a:off x="5491475" y="2634400"/>
                <a:ext cx="118875" cy="90200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3608" extrusionOk="0">
                    <a:moveTo>
                      <a:pt x="488" y="1"/>
                    </a:moveTo>
                    <a:cubicBezTo>
                      <a:pt x="488" y="1"/>
                      <a:pt x="0" y="902"/>
                      <a:pt x="397" y="2134"/>
                    </a:cubicBezTo>
                    <a:cubicBezTo>
                      <a:pt x="250" y="2491"/>
                      <a:pt x="779" y="3047"/>
                      <a:pt x="1577" y="3376"/>
                    </a:cubicBezTo>
                    <a:cubicBezTo>
                      <a:pt x="1955" y="3530"/>
                      <a:pt x="2325" y="3607"/>
                      <a:pt x="2626" y="3607"/>
                    </a:cubicBezTo>
                    <a:cubicBezTo>
                      <a:pt x="2947" y="3607"/>
                      <a:pt x="3189" y="3520"/>
                      <a:pt x="3278" y="3348"/>
                    </a:cubicBezTo>
                    <a:lnTo>
                      <a:pt x="3290" y="3354"/>
                    </a:lnTo>
                    <a:cubicBezTo>
                      <a:pt x="4449" y="2779"/>
                      <a:pt x="4755" y="1802"/>
                      <a:pt x="4755" y="1802"/>
                    </a:cubicBez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23;p24">
                <a:extLst>
                  <a:ext uri="{FF2B5EF4-FFF2-40B4-BE49-F238E27FC236}">
                    <a16:creationId xmlns:a16="http://schemas.microsoft.com/office/drawing/2014/main" id="{487CD5AE-33C5-D54B-2D38-44E0F8881CFD}"/>
                  </a:ext>
                </a:extLst>
              </p:cNvPr>
              <p:cNvSpPr/>
              <p:nvPr/>
            </p:nvSpPr>
            <p:spPr>
              <a:xfrm>
                <a:off x="5498250" y="2623925"/>
                <a:ext cx="117675" cy="64950"/>
              </a:xfrm>
              <a:custGeom>
                <a:avLst/>
                <a:gdLst/>
                <a:ahLst/>
                <a:cxnLst/>
                <a:rect l="l" t="t" r="r" b="b"/>
                <a:pathLst>
                  <a:path w="4707" h="2598" extrusionOk="0">
                    <a:moveTo>
                      <a:pt x="1198" y="1"/>
                    </a:moveTo>
                    <a:cubicBezTo>
                      <a:pt x="701" y="1"/>
                      <a:pt x="331" y="142"/>
                      <a:pt x="217" y="420"/>
                    </a:cubicBezTo>
                    <a:cubicBezTo>
                      <a:pt x="0" y="947"/>
                      <a:pt x="780" y="1769"/>
                      <a:pt x="1960" y="2254"/>
                    </a:cubicBezTo>
                    <a:cubicBezTo>
                      <a:pt x="2517" y="2484"/>
                      <a:pt x="3064" y="2597"/>
                      <a:pt x="3509" y="2597"/>
                    </a:cubicBezTo>
                    <a:cubicBezTo>
                      <a:pt x="4006" y="2597"/>
                      <a:pt x="4375" y="2456"/>
                      <a:pt x="4490" y="2178"/>
                    </a:cubicBezTo>
                    <a:cubicBezTo>
                      <a:pt x="4707" y="1650"/>
                      <a:pt x="3926" y="829"/>
                      <a:pt x="2746" y="343"/>
                    </a:cubicBezTo>
                    <a:cubicBezTo>
                      <a:pt x="2189" y="114"/>
                      <a:pt x="1642" y="1"/>
                      <a:pt x="1198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24;p24">
                <a:extLst>
                  <a:ext uri="{FF2B5EF4-FFF2-40B4-BE49-F238E27FC236}">
                    <a16:creationId xmlns:a16="http://schemas.microsoft.com/office/drawing/2014/main" id="{8AE4980A-D70F-0607-0AC7-73D20729B83B}"/>
                  </a:ext>
                </a:extLst>
              </p:cNvPr>
              <p:cNvSpPr/>
              <p:nvPr/>
            </p:nvSpPr>
            <p:spPr>
              <a:xfrm>
                <a:off x="4786400" y="2462150"/>
                <a:ext cx="360800" cy="211625"/>
              </a:xfrm>
              <a:custGeom>
                <a:avLst/>
                <a:gdLst/>
                <a:ahLst/>
                <a:cxnLst/>
                <a:rect l="l" t="t" r="r" b="b"/>
                <a:pathLst>
                  <a:path w="14432" h="8465" extrusionOk="0">
                    <a:moveTo>
                      <a:pt x="2547" y="0"/>
                    </a:moveTo>
                    <a:cubicBezTo>
                      <a:pt x="1724" y="0"/>
                      <a:pt x="984" y="572"/>
                      <a:pt x="804" y="1409"/>
                    </a:cubicBezTo>
                    <a:lnTo>
                      <a:pt x="210" y="4152"/>
                    </a:lnTo>
                    <a:cubicBezTo>
                      <a:pt x="1" y="5117"/>
                      <a:pt x="614" y="6068"/>
                      <a:pt x="1578" y="6276"/>
                    </a:cubicBezTo>
                    <a:lnTo>
                      <a:pt x="11505" y="8424"/>
                    </a:lnTo>
                    <a:cubicBezTo>
                      <a:pt x="11633" y="8451"/>
                      <a:pt x="11760" y="8465"/>
                      <a:pt x="11885" y="8465"/>
                    </a:cubicBezTo>
                    <a:cubicBezTo>
                      <a:pt x="12708" y="8465"/>
                      <a:pt x="13447" y="7893"/>
                      <a:pt x="13629" y="7056"/>
                    </a:cubicBezTo>
                    <a:lnTo>
                      <a:pt x="14222" y="4313"/>
                    </a:lnTo>
                    <a:cubicBezTo>
                      <a:pt x="14431" y="3348"/>
                      <a:pt x="13818" y="2397"/>
                      <a:pt x="12855" y="2189"/>
                    </a:cubicBezTo>
                    <a:lnTo>
                      <a:pt x="2927" y="41"/>
                    </a:lnTo>
                    <a:cubicBezTo>
                      <a:pt x="2800" y="14"/>
                      <a:pt x="2672" y="0"/>
                      <a:pt x="25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25;p24">
                <a:extLst>
                  <a:ext uri="{FF2B5EF4-FFF2-40B4-BE49-F238E27FC236}">
                    <a16:creationId xmlns:a16="http://schemas.microsoft.com/office/drawing/2014/main" id="{44C42C65-B2CB-A3E1-FE01-2AC1021C960D}"/>
                  </a:ext>
                </a:extLst>
              </p:cNvPr>
              <p:cNvSpPr/>
              <p:nvPr/>
            </p:nvSpPr>
            <p:spPr>
              <a:xfrm>
                <a:off x="4841500" y="2474075"/>
                <a:ext cx="360800" cy="211625"/>
              </a:xfrm>
              <a:custGeom>
                <a:avLst/>
                <a:gdLst/>
                <a:ahLst/>
                <a:cxnLst/>
                <a:rect l="l" t="t" r="r" b="b"/>
                <a:pathLst>
                  <a:path w="14432" h="8465" extrusionOk="0">
                    <a:moveTo>
                      <a:pt x="2547" y="1"/>
                    </a:moveTo>
                    <a:cubicBezTo>
                      <a:pt x="1724" y="1"/>
                      <a:pt x="985" y="572"/>
                      <a:pt x="803" y="1409"/>
                    </a:cubicBezTo>
                    <a:lnTo>
                      <a:pt x="210" y="4152"/>
                    </a:lnTo>
                    <a:cubicBezTo>
                      <a:pt x="1" y="5117"/>
                      <a:pt x="614" y="6067"/>
                      <a:pt x="1578" y="6276"/>
                    </a:cubicBezTo>
                    <a:lnTo>
                      <a:pt x="11505" y="8424"/>
                    </a:lnTo>
                    <a:cubicBezTo>
                      <a:pt x="11632" y="8451"/>
                      <a:pt x="11759" y="8465"/>
                      <a:pt x="11884" y="8465"/>
                    </a:cubicBezTo>
                    <a:cubicBezTo>
                      <a:pt x="12707" y="8465"/>
                      <a:pt x="13447" y="7892"/>
                      <a:pt x="13629" y="7056"/>
                    </a:cubicBezTo>
                    <a:lnTo>
                      <a:pt x="14222" y="4313"/>
                    </a:lnTo>
                    <a:cubicBezTo>
                      <a:pt x="14431" y="3348"/>
                      <a:pt x="13818" y="2397"/>
                      <a:pt x="12855" y="2189"/>
                    </a:cubicBezTo>
                    <a:lnTo>
                      <a:pt x="2927" y="41"/>
                    </a:lnTo>
                    <a:cubicBezTo>
                      <a:pt x="2799" y="14"/>
                      <a:pt x="2672" y="1"/>
                      <a:pt x="25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26;p24">
                <a:extLst>
                  <a:ext uri="{FF2B5EF4-FFF2-40B4-BE49-F238E27FC236}">
                    <a16:creationId xmlns:a16="http://schemas.microsoft.com/office/drawing/2014/main" id="{1CDC5A70-407B-F5A1-445E-BA7744F688A9}"/>
                  </a:ext>
                </a:extLst>
              </p:cNvPr>
              <p:cNvSpPr/>
              <p:nvPr/>
            </p:nvSpPr>
            <p:spPr>
              <a:xfrm>
                <a:off x="4852100" y="2482925"/>
                <a:ext cx="339600" cy="193900"/>
              </a:xfrm>
              <a:custGeom>
                <a:avLst/>
                <a:gdLst/>
                <a:ahLst/>
                <a:cxnLst/>
                <a:rect l="l" t="t" r="r" b="b"/>
                <a:pathLst>
                  <a:path w="13584" h="7756" extrusionOk="0">
                    <a:moveTo>
                      <a:pt x="2125" y="0"/>
                    </a:moveTo>
                    <a:cubicBezTo>
                      <a:pt x="1466" y="0"/>
                      <a:pt x="871" y="460"/>
                      <a:pt x="726" y="1129"/>
                    </a:cubicBezTo>
                    <a:lnTo>
                      <a:pt x="133" y="3874"/>
                    </a:lnTo>
                    <a:cubicBezTo>
                      <a:pt x="1" y="4485"/>
                      <a:pt x="275" y="5106"/>
                      <a:pt x="816" y="5416"/>
                    </a:cubicBezTo>
                    <a:cubicBezTo>
                      <a:pt x="944" y="5490"/>
                      <a:pt x="1082" y="5543"/>
                      <a:pt x="1229" y="5575"/>
                    </a:cubicBezTo>
                    <a:lnTo>
                      <a:pt x="11155" y="7723"/>
                    </a:lnTo>
                    <a:cubicBezTo>
                      <a:pt x="11257" y="7745"/>
                      <a:pt x="11358" y="7755"/>
                      <a:pt x="11459" y="7755"/>
                    </a:cubicBezTo>
                    <a:cubicBezTo>
                      <a:pt x="12118" y="7755"/>
                      <a:pt x="12713" y="7297"/>
                      <a:pt x="12858" y="6626"/>
                    </a:cubicBezTo>
                    <a:lnTo>
                      <a:pt x="13451" y="3883"/>
                    </a:lnTo>
                    <a:cubicBezTo>
                      <a:pt x="13583" y="3271"/>
                      <a:pt x="13309" y="2652"/>
                      <a:pt x="12767" y="2340"/>
                    </a:cubicBezTo>
                    <a:cubicBezTo>
                      <a:pt x="12640" y="2266"/>
                      <a:pt x="12500" y="2212"/>
                      <a:pt x="12355" y="2181"/>
                    </a:cubicBezTo>
                    <a:lnTo>
                      <a:pt x="2427" y="33"/>
                    </a:lnTo>
                    <a:cubicBezTo>
                      <a:pt x="2326" y="11"/>
                      <a:pt x="2225" y="0"/>
                      <a:pt x="2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27;p24">
                <a:extLst>
                  <a:ext uri="{FF2B5EF4-FFF2-40B4-BE49-F238E27FC236}">
                    <a16:creationId xmlns:a16="http://schemas.microsoft.com/office/drawing/2014/main" id="{074CF604-8E84-A57B-1885-B16EA6545271}"/>
                  </a:ext>
                </a:extLst>
              </p:cNvPr>
              <p:cNvSpPr/>
              <p:nvPr/>
            </p:nvSpPr>
            <p:spPr>
              <a:xfrm>
                <a:off x="5110550" y="2563175"/>
                <a:ext cx="51225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3564" extrusionOk="0">
                    <a:moveTo>
                      <a:pt x="1252" y="1"/>
                    </a:moveTo>
                    <a:cubicBezTo>
                      <a:pt x="916" y="1"/>
                      <a:pt x="615" y="234"/>
                      <a:pt x="540" y="575"/>
                    </a:cubicBezTo>
                    <a:lnTo>
                      <a:pt x="86" y="2680"/>
                    </a:lnTo>
                    <a:cubicBezTo>
                      <a:pt x="1" y="3074"/>
                      <a:pt x="249" y="3462"/>
                      <a:pt x="643" y="3547"/>
                    </a:cubicBezTo>
                    <a:cubicBezTo>
                      <a:pt x="695" y="3558"/>
                      <a:pt x="746" y="3563"/>
                      <a:pt x="797" y="3563"/>
                    </a:cubicBezTo>
                    <a:cubicBezTo>
                      <a:pt x="1132" y="3563"/>
                      <a:pt x="1434" y="3330"/>
                      <a:pt x="1508" y="2988"/>
                    </a:cubicBezTo>
                    <a:lnTo>
                      <a:pt x="1964" y="882"/>
                    </a:lnTo>
                    <a:cubicBezTo>
                      <a:pt x="2049" y="490"/>
                      <a:pt x="1799" y="102"/>
                      <a:pt x="1406" y="17"/>
                    </a:cubicBezTo>
                    <a:cubicBezTo>
                      <a:pt x="1355" y="6"/>
                      <a:pt x="1303" y="1"/>
                      <a:pt x="12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28;p24">
                <a:extLst>
                  <a:ext uri="{FF2B5EF4-FFF2-40B4-BE49-F238E27FC236}">
                    <a16:creationId xmlns:a16="http://schemas.microsoft.com/office/drawing/2014/main" id="{5441770F-E362-FF9E-2DC3-1AF061E01A53}"/>
                  </a:ext>
                </a:extLst>
              </p:cNvPr>
              <p:cNvSpPr/>
              <p:nvPr/>
            </p:nvSpPr>
            <p:spPr>
              <a:xfrm>
                <a:off x="4967900" y="2531650"/>
                <a:ext cx="51275" cy="89075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3563" extrusionOk="0">
                    <a:moveTo>
                      <a:pt x="1253" y="0"/>
                    </a:moveTo>
                    <a:cubicBezTo>
                      <a:pt x="917" y="0"/>
                      <a:pt x="615" y="233"/>
                      <a:pt x="542" y="574"/>
                    </a:cubicBezTo>
                    <a:lnTo>
                      <a:pt x="87" y="2679"/>
                    </a:lnTo>
                    <a:cubicBezTo>
                      <a:pt x="1" y="3073"/>
                      <a:pt x="251" y="3461"/>
                      <a:pt x="645" y="3546"/>
                    </a:cubicBezTo>
                    <a:cubicBezTo>
                      <a:pt x="696" y="3557"/>
                      <a:pt x="748" y="3562"/>
                      <a:pt x="799" y="3562"/>
                    </a:cubicBezTo>
                    <a:cubicBezTo>
                      <a:pt x="1134" y="3562"/>
                      <a:pt x="1436" y="3329"/>
                      <a:pt x="1509" y="2988"/>
                    </a:cubicBezTo>
                    <a:lnTo>
                      <a:pt x="1965" y="883"/>
                    </a:lnTo>
                    <a:cubicBezTo>
                      <a:pt x="2050" y="489"/>
                      <a:pt x="1800" y="101"/>
                      <a:pt x="1408" y="17"/>
                    </a:cubicBezTo>
                    <a:cubicBezTo>
                      <a:pt x="1356" y="5"/>
                      <a:pt x="1304" y="0"/>
                      <a:pt x="12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29;p24">
                <a:extLst>
                  <a:ext uri="{FF2B5EF4-FFF2-40B4-BE49-F238E27FC236}">
                    <a16:creationId xmlns:a16="http://schemas.microsoft.com/office/drawing/2014/main" id="{C3DF37CE-6BBD-53D1-B0D8-A23BE75F7BD4}"/>
                  </a:ext>
                </a:extLst>
              </p:cNvPr>
              <p:cNvSpPr/>
              <p:nvPr/>
            </p:nvSpPr>
            <p:spPr>
              <a:xfrm>
                <a:off x="5563000" y="2623925"/>
                <a:ext cx="14465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6" h="2798" extrusionOk="0">
                    <a:moveTo>
                      <a:pt x="5180" y="1"/>
                    </a:moveTo>
                    <a:cubicBezTo>
                      <a:pt x="4976" y="1"/>
                      <a:pt x="4781" y="119"/>
                      <a:pt x="4693" y="318"/>
                    </a:cubicBezTo>
                    <a:cubicBezTo>
                      <a:pt x="4307" y="1189"/>
                      <a:pt x="3451" y="1732"/>
                      <a:pt x="2525" y="1732"/>
                    </a:cubicBezTo>
                    <a:cubicBezTo>
                      <a:pt x="2390" y="1732"/>
                      <a:pt x="2252" y="1721"/>
                      <a:pt x="2115" y="1697"/>
                    </a:cubicBezTo>
                    <a:lnTo>
                      <a:pt x="662" y="1444"/>
                    </a:lnTo>
                    <a:cubicBezTo>
                      <a:pt x="632" y="1439"/>
                      <a:pt x="601" y="1436"/>
                      <a:pt x="571" y="1436"/>
                    </a:cubicBezTo>
                    <a:cubicBezTo>
                      <a:pt x="317" y="1436"/>
                      <a:pt x="92" y="1618"/>
                      <a:pt x="47" y="1877"/>
                    </a:cubicBezTo>
                    <a:cubicBezTo>
                      <a:pt x="0" y="2141"/>
                      <a:pt x="158" y="2394"/>
                      <a:pt x="405" y="2474"/>
                    </a:cubicBezTo>
                    <a:cubicBezTo>
                      <a:pt x="429" y="2483"/>
                      <a:pt x="453" y="2489"/>
                      <a:pt x="479" y="2493"/>
                    </a:cubicBezTo>
                    <a:lnTo>
                      <a:pt x="1932" y="2746"/>
                    </a:lnTo>
                    <a:cubicBezTo>
                      <a:pt x="2131" y="2781"/>
                      <a:pt x="2329" y="2798"/>
                      <a:pt x="2525" y="2798"/>
                    </a:cubicBezTo>
                    <a:cubicBezTo>
                      <a:pt x="3868" y="2798"/>
                      <a:pt x="5108" y="2011"/>
                      <a:pt x="5667" y="749"/>
                    </a:cubicBezTo>
                    <a:cubicBezTo>
                      <a:pt x="5785" y="479"/>
                      <a:pt x="5664" y="165"/>
                      <a:pt x="5394" y="46"/>
                    </a:cubicBezTo>
                    <a:cubicBezTo>
                      <a:pt x="5325" y="15"/>
                      <a:pt x="5252" y="1"/>
                      <a:pt x="51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30;p24">
                <a:extLst>
                  <a:ext uri="{FF2B5EF4-FFF2-40B4-BE49-F238E27FC236}">
                    <a16:creationId xmlns:a16="http://schemas.microsoft.com/office/drawing/2014/main" id="{AB919759-D72B-5E98-F1BC-B955687E10FD}"/>
                  </a:ext>
                </a:extLst>
              </p:cNvPr>
              <p:cNvSpPr/>
              <p:nvPr/>
            </p:nvSpPr>
            <p:spPr>
              <a:xfrm>
                <a:off x="5560725" y="2556250"/>
                <a:ext cx="98475" cy="10600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4240" extrusionOk="0">
                    <a:moveTo>
                      <a:pt x="3307" y="1"/>
                    </a:moveTo>
                    <a:cubicBezTo>
                      <a:pt x="3296" y="1"/>
                      <a:pt x="3285" y="1"/>
                      <a:pt x="3274" y="2"/>
                    </a:cubicBezTo>
                    <a:cubicBezTo>
                      <a:pt x="2980" y="20"/>
                      <a:pt x="2757" y="273"/>
                      <a:pt x="2777" y="567"/>
                    </a:cubicBezTo>
                    <a:cubicBezTo>
                      <a:pt x="2847" y="1658"/>
                      <a:pt x="2167" y="2650"/>
                      <a:pt x="1126" y="2980"/>
                    </a:cubicBezTo>
                    <a:lnTo>
                      <a:pt x="435" y="3200"/>
                    </a:lnTo>
                    <a:cubicBezTo>
                      <a:pt x="155" y="3289"/>
                      <a:pt x="1" y="3587"/>
                      <a:pt x="88" y="3868"/>
                    </a:cubicBezTo>
                    <a:cubicBezTo>
                      <a:pt x="148" y="4051"/>
                      <a:pt x="296" y="4181"/>
                      <a:pt x="472" y="4224"/>
                    </a:cubicBezTo>
                    <a:cubicBezTo>
                      <a:pt x="513" y="4234"/>
                      <a:pt x="555" y="4239"/>
                      <a:pt x="598" y="4239"/>
                    </a:cubicBezTo>
                    <a:cubicBezTo>
                      <a:pt x="651" y="4239"/>
                      <a:pt x="705" y="4231"/>
                      <a:pt x="758" y="4214"/>
                    </a:cubicBezTo>
                    <a:lnTo>
                      <a:pt x="1447" y="3995"/>
                    </a:lnTo>
                    <a:cubicBezTo>
                      <a:pt x="2956" y="3516"/>
                      <a:pt x="3939" y="2079"/>
                      <a:pt x="3839" y="499"/>
                    </a:cubicBezTo>
                    <a:cubicBezTo>
                      <a:pt x="3821" y="218"/>
                      <a:pt x="3587" y="1"/>
                      <a:pt x="3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31;p24">
                <a:extLst>
                  <a:ext uri="{FF2B5EF4-FFF2-40B4-BE49-F238E27FC236}">
                    <a16:creationId xmlns:a16="http://schemas.microsoft.com/office/drawing/2014/main" id="{64547D14-07CD-0910-60F1-A3AC38C8E4CB}"/>
                  </a:ext>
                </a:extLst>
              </p:cNvPr>
              <p:cNvSpPr/>
              <p:nvPr/>
            </p:nvSpPr>
            <p:spPr>
              <a:xfrm>
                <a:off x="4873700" y="2352750"/>
                <a:ext cx="192300" cy="110800"/>
              </a:xfrm>
              <a:custGeom>
                <a:avLst/>
                <a:gdLst/>
                <a:ahLst/>
                <a:cxnLst/>
                <a:rect l="l" t="t" r="r" b="b"/>
                <a:pathLst>
                  <a:path w="7692" h="4432" extrusionOk="0">
                    <a:moveTo>
                      <a:pt x="2638" y="0"/>
                    </a:moveTo>
                    <a:cubicBezTo>
                      <a:pt x="1529" y="0"/>
                      <a:pt x="620" y="328"/>
                      <a:pt x="229" y="900"/>
                    </a:cubicBezTo>
                    <a:cubicBezTo>
                      <a:pt x="150" y="1015"/>
                      <a:pt x="93" y="1141"/>
                      <a:pt x="58" y="1274"/>
                    </a:cubicBezTo>
                    <a:lnTo>
                      <a:pt x="58" y="1276"/>
                    </a:lnTo>
                    <a:cubicBezTo>
                      <a:pt x="0" y="1498"/>
                      <a:pt x="11" y="1729"/>
                      <a:pt x="84" y="1960"/>
                    </a:cubicBezTo>
                    <a:cubicBezTo>
                      <a:pt x="368" y="2881"/>
                      <a:pt x="1598" y="3807"/>
                      <a:pt x="3219" y="4220"/>
                    </a:cubicBezTo>
                    <a:cubicBezTo>
                      <a:pt x="3777" y="4364"/>
                      <a:pt x="4324" y="4431"/>
                      <a:pt x="4829" y="4431"/>
                    </a:cubicBezTo>
                    <a:cubicBezTo>
                      <a:pt x="6161" y="4431"/>
                      <a:pt x="7203" y="3960"/>
                      <a:pt x="7409" y="3157"/>
                    </a:cubicBezTo>
                    <a:cubicBezTo>
                      <a:pt x="7692" y="2048"/>
                      <a:pt x="6277" y="731"/>
                      <a:pt x="4246" y="211"/>
                    </a:cubicBezTo>
                    <a:cubicBezTo>
                      <a:pt x="3688" y="68"/>
                      <a:pt x="3142" y="0"/>
                      <a:pt x="26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32;p24">
                <a:extLst>
                  <a:ext uri="{FF2B5EF4-FFF2-40B4-BE49-F238E27FC236}">
                    <a16:creationId xmlns:a16="http://schemas.microsoft.com/office/drawing/2014/main" id="{299477CC-D60A-F09C-30F6-45405C420BDC}"/>
                  </a:ext>
                </a:extLst>
              </p:cNvPr>
              <p:cNvSpPr/>
              <p:nvPr/>
            </p:nvSpPr>
            <p:spPr>
              <a:xfrm>
                <a:off x="4873700" y="2375275"/>
                <a:ext cx="16175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060" extrusionOk="0">
                    <a:moveTo>
                      <a:pt x="227" y="1"/>
                    </a:moveTo>
                    <a:cubicBezTo>
                      <a:pt x="149" y="114"/>
                      <a:pt x="91" y="240"/>
                      <a:pt x="58" y="375"/>
                    </a:cubicBezTo>
                    <a:cubicBezTo>
                      <a:pt x="0" y="597"/>
                      <a:pt x="11" y="828"/>
                      <a:pt x="84" y="1059"/>
                    </a:cubicBezTo>
                    <a:cubicBezTo>
                      <a:pt x="330" y="1020"/>
                      <a:pt x="529" y="875"/>
                      <a:pt x="583" y="661"/>
                    </a:cubicBezTo>
                    <a:cubicBezTo>
                      <a:pt x="647" y="413"/>
                      <a:pt x="496" y="149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33;p24">
                <a:extLst>
                  <a:ext uri="{FF2B5EF4-FFF2-40B4-BE49-F238E27FC236}">
                    <a16:creationId xmlns:a16="http://schemas.microsoft.com/office/drawing/2014/main" id="{C5A28FF7-DE74-C690-F63C-BFE7C3919C14}"/>
                  </a:ext>
                </a:extLst>
              </p:cNvPr>
              <p:cNvSpPr/>
              <p:nvPr/>
            </p:nvSpPr>
            <p:spPr>
              <a:xfrm>
                <a:off x="4801900" y="2507750"/>
                <a:ext cx="50225" cy="7132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853" extrusionOk="0">
                    <a:moveTo>
                      <a:pt x="1036" y="0"/>
                    </a:moveTo>
                    <a:cubicBezTo>
                      <a:pt x="887" y="0"/>
                      <a:pt x="753" y="104"/>
                      <a:pt x="720" y="255"/>
                    </a:cubicBezTo>
                    <a:lnTo>
                      <a:pt x="271" y="2327"/>
                    </a:lnTo>
                    <a:cubicBezTo>
                      <a:pt x="234" y="2501"/>
                      <a:pt x="0" y="2598"/>
                      <a:pt x="176" y="2636"/>
                    </a:cubicBezTo>
                    <a:lnTo>
                      <a:pt x="1139" y="2845"/>
                    </a:lnTo>
                    <a:cubicBezTo>
                      <a:pt x="1162" y="2850"/>
                      <a:pt x="1186" y="2852"/>
                      <a:pt x="1208" y="2852"/>
                    </a:cubicBezTo>
                    <a:cubicBezTo>
                      <a:pt x="1357" y="2852"/>
                      <a:pt x="1491" y="2749"/>
                      <a:pt x="1524" y="2596"/>
                    </a:cubicBezTo>
                    <a:lnTo>
                      <a:pt x="1971" y="526"/>
                    </a:lnTo>
                    <a:cubicBezTo>
                      <a:pt x="2009" y="352"/>
                      <a:pt x="1898" y="179"/>
                      <a:pt x="1724" y="141"/>
                    </a:cubicBezTo>
                    <a:lnTo>
                      <a:pt x="1105" y="8"/>
                    </a:lnTo>
                    <a:cubicBezTo>
                      <a:pt x="1081" y="3"/>
                      <a:pt x="1058" y="0"/>
                      <a:pt x="1036" y="0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34;p24">
                <a:extLst>
                  <a:ext uri="{FF2B5EF4-FFF2-40B4-BE49-F238E27FC236}">
                    <a16:creationId xmlns:a16="http://schemas.microsoft.com/office/drawing/2014/main" id="{C48A3AAA-D855-158F-BD27-A59B5A8A2E41}"/>
                  </a:ext>
                </a:extLst>
              </p:cNvPr>
              <p:cNvSpPr/>
              <p:nvPr/>
            </p:nvSpPr>
            <p:spPr>
              <a:xfrm>
                <a:off x="4799725" y="2506000"/>
                <a:ext cx="39675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2808" extrusionOk="0">
                    <a:moveTo>
                      <a:pt x="802" y="1"/>
                    </a:moveTo>
                    <a:cubicBezTo>
                      <a:pt x="653" y="1"/>
                      <a:pt x="519" y="104"/>
                      <a:pt x="487" y="255"/>
                    </a:cubicBezTo>
                    <a:lnTo>
                      <a:pt x="39" y="2327"/>
                    </a:lnTo>
                    <a:cubicBezTo>
                      <a:pt x="1" y="2501"/>
                      <a:pt x="112" y="2674"/>
                      <a:pt x="286" y="2712"/>
                    </a:cubicBezTo>
                    <a:lnTo>
                      <a:pt x="717" y="2800"/>
                    </a:lnTo>
                    <a:cubicBezTo>
                      <a:pt x="741" y="2805"/>
                      <a:pt x="764" y="2807"/>
                      <a:pt x="786" y="2807"/>
                    </a:cubicBezTo>
                    <a:cubicBezTo>
                      <a:pt x="935" y="2807"/>
                      <a:pt x="1069" y="2704"/>
                      <a:pt x="1102" y="2551"/>
                    </a:cubicBezTo>
                    <a:lnTo>
                      <a:pt x="1549" y="481"/>
                    </a:lnTo>
                    <a:cubicBezTo>
                      <a:pt x="1587" y="306"/>
                      <a:pt x="1476" y="134"/>
                      <a:pt x="1302" y="96"/>
                    </a:cubicBezTo>
                    <a:lnTo>
                      <a:pt x="870" y="8"/>
                    </a:lnTo>
                    <a:cubicBezTo>
                      <a:pt x="847" y="3"/>
                      <a:pt x="824" y="1"/>
                      <a:pt x="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35;p24">
                <a:extLst>
                  <a:ext uri="{FF2B5EF4-FFF2-40B4-BE49-F238E27FC236}">
                    <a16:creationId xmlns:a16="http://schemas.microsoft.com/office/drawing/2014/main" id="{7F61C13A-F899-E7CC-A4C9-D2BB5E3593D2}"/>
                  </a:ext>
                </a:extLst>
              </p:cNvPr>
              <p:cNvSpPr/>
              <p:nvPr/>
            </p:nvSpPr>
            <p:spPr>
              <a:xfrm>
                <a:off x="4812500" y="2313275"/>
                <a:ext cx="60150" cy="2251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9004" extrusionOk="0">
                    <a:moveTo>
                      <a:pt x="2107" y="1"/>
                    </a:moveTo>
                    <a:cubicBezTo>
                      <a:pt x="1980" y="1"/>
                      <a:pt x="1867" y="89"/>
                      <a:pt x="1839" y="216"/>
                    </a:cubicBezTo>
                    <a:lnTo>
                      <a:pt x="32" y="8671"/>
                    </a:lnTo>
                    <a:cubicBezTo>
                      <a:pt x="0" y="8818"/>
                      <a:pt x="94" y="8965"/>
                      <a:pt x="243" y="8997"/>
                    </a:cubicBezTo>
                    <a:cubicBezTo>
                      <a:pt x="262" y="9001"/>
                      <a:pt x="281" y="9003"/>
                      <a:pt x="300" y="9003"/>
                    </a:cubicBezTo>
                    <a:cubicBezTo>
                      <a:pt x="426" y="9003"/>
                      <a:pt x="539" y="8915"/>
                      <a:pt x="567" y="8786"/>
                    </a:cubicBezTo>
                    <a:lnTo>
                      <a:pt x="2374" y="331"/>
                    </a:lnTo>
                    <a:cubicBezTo>
                      <a:pt x="2406" y="184"/>
                      <a:pt x="2312" y="39"/>
                      <a:pt x="2165" y="7"/>
                    </a:cubicBezTo>
                    <a:cubicBezTo>
                      <a:pt x="2145" y="3"/>
                      <a:pt x="2126" y="1"/>
                      <a:pt x="2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36;p24">
                <a:extLst>
                  <a:ext uri="{FF2B5EF4-FFF2-40B4-BE49-F238E27FC236}">
                    <a16:creationId xmlns:a16="http://schemas.microsoft.com/office/drawing/2014/main" id="{615F2D57-E03A-F3CF-1084-619FD005B836}"/>
                  </a:ext>
                </a:extLst>
              </p:cNvPr>
              <p:cNvSpPr/>
              <p:nvPr/>
            </p:nvSpPr>
            <p:spPr>
              <a:xfrm>
                <a:off x="5479800" y="2765175"/>
                <a:ext cx="50275" cy="32250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1290" extrusionOk="0">
                    <a:moveTo>
                      <a:pt x="134" y="0"/>
                    </a:moveTo>
                    <a:lnTo>
                      <a:pt x="1" y="288"/>
                    </a:lnTo>
                    <a:cubicBezTo>
                      <a:pt x="272" y="609"/>
                      <a:pt x="558" y="832"/>
                      <a:pt x="834" y="983"/>
                    </a:cubicBezTo>
                    <a:cubicBezTo>
                      <a:pt x="1228" y="1198"/>
                      <a:pt x="1602" y="1271"/>
                      <a:pt x="1883" y="1289"/>
                    </a:cubicBezTo>
                    <a:lnTo>
                      <a:pt x="2011" y="1015"/>
                    </a:lnTo>
                    <a:lnTo>
                      <a:pt x="2011" y="1015"/>
                    </a:lnTo>
                    <a:cubicBezTo>
                      <a:pt x="2008" y="1015"/>
                      <a:pt x="2006" y="1015"/>
                      <a:pt x="2004" y="1015"/>
                    </a:cubicBezTo>
                    <a:cubicBezTo>
                      <a:pt x="1583" y="1015"/>
                      <a:pt x="809" y="877"/>
                      <a:pt x="134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37;p24">
                <a:extLst>
                  <a:ext uri="{FF2B5EF4-FFF2-40B4-BE49-F238E27FC236}">
                    <a16:creationId xmlns:a16="http://schemas.microsoft.com/office/drawing/2014/main" id="{4175CE08-26B6-B28B-E8D1-F2A6C5117656}"/>
                  </a:ext>
                </a:extLst>
              </p:cNvPr>
              <p:cNvSpPr/>
              <p:nvPr/>
            </p:nvSpPr>
            <p:spPr>
              <a:xfrm>
                <a:off x="5432425" y="2845550"/>
                <a:ext cx="47625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1510" extrusionOk="0">
                    <a:moveTo>
                      <a:pt x="192" y="1"/>
                    </a:moveTo>
                    <a:cubicBezTo>
                      <a:pt x="129" y="75"/>
                      <a:pt x="66" y="149"/>
                      <a:pt x="1" y="221"/>
                    </a:cubicBezTo>
                    <a:cubicBezTo>
                      <a:pt x="352" y="726"/>
                      <a:pt x="773" y="1054"/>
                      <a:pt x="1163" y="1267"/>
                    </a:cubicBezTo>
                    <a:cubicBezTo>
                      <a:pt x="1358" y="1375"/>
                      <a:pt x="1546" y="1452"/>
                      <a:pt x="1711" y="1510"/>
                    </a:cubicBezTo>
                    <a:cubicBezTo>
                      <a:pt x="1778" y="1434"/>
                      <a:pt x="1841" y="1357"/>
                      <a:pt x="1905" y="1279"/>
                    </a:cubicBezTo>
                    <a:cubicBezTo>
                      <a:pt x="1440" y="1143"/>
                      <a:pt x="723" y="811"/>
                      <a:pt x="192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38;p24">
                <a:extLst>
                  <a:ext uri="{FF2B5EF4-FFF2-40B4-BE49-F238E27FC236}">
                    <a16:creationId xmlns:a16="http://schemas.microsoft.com/office/drawing/2014/main" id="{C2F7C7AA-70B3-B083-35DD-5A61C9523848}"/>
                  </a:ext>
                </a:extLst>
              </p:cNvPr>
              <p:cNvSpPr/>
              <p:nvPr/>
            </p:nvSpPr>
            <p:spPr>
              <a:xfrm>
                <a:off x="5369900" y="2895850"/>
                <a:ext cx="43275" cy="443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772" extrusionOk="0">
                    <a:moveTo>
                      <a:pt x="249" y="0"/>
                    </a:moveTo>
                    <a:cubicBezTo>
                      <a:pt x="168" y="46"/>
                      <a:pt x="84" y="90"/>
                      <a:pt x="1" y="132"/>
                    </a:cubicBezTo>
                    <a:cubicBezTo>
                      <a:pt x="342" y="940"/>
                      <a:pt x="948" y="1456"/>
                      <a:pt x="1464" y="1771"/>
                    </a:cubicBezTo>
                    <a:cubicBezTo>
                      <a:pt x="1554" y="1718"/>
                      <a:pt x="1643" y="1665"/>
                      <a:pt x="1731" y="1609"/>
                    </a:cubicBezTo>
                    <a:cubicBezTo>
                      <a:pt x="1223" y="1330"/>
                      <a:pt x="587" y="835"/>
                      <a:pt x="249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39;p24">
                <a:extLst>
                  <a:ext uri="{FF2B5EF4-FFF2-40B4-BE49-F238E27FC236}">
                    <a16:creationId xmlns:a16="http://schemas.microsoft.com/office/drawing/2014/main" id="{B1366959-480B-FB58-2B5F-9F12606BA966}"/>
                  </a:ext>
                </a:extLst>
              </p:cNvPr>
              <p:cNvSpPr/>
              <p:nvPr/>
            </p:nvSpPr>
            <p:spPr>
              <a:xfrm>
                <a:off x="5292900" y="2921750"/>
                <a:ext cx="30075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78" extrusionOk="0">
                    <a:moveTo>
                      <a:pt x="294" y="0"/>
                    </a:moveTo>
                    <a:cubicBezTo>
                      <a:pt x="200" y="16"/>
                      <a:pt x="105" y="28"/>
                      <a:pt x="11" y="40"/>
                    </a:cubicBezTo>
                    <a:cubicBezTo>
                      <a:pt x="0" y="1050"/>
                      <a:pt x="468" y="1706"/>
                      <a:pt x="857" y="2077"/>
                    </a:cubicBezTo>
                    <a:cubicBezTo>
                      <a:pt x="972" y="2057"/>
                      <a:pt x="1088" y="2036"/>
                      <a:pt x="1203" y="2012"/>
                    </a:cubicBezTo>
                    <a:cubicBezTo>
                      <a:pt x="839" y="1724"/>
                      <a:pt x="264" y="1096"/>
                      <a:pt x="294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40;p24">
                <a:extLst>
                  <a:ext uri="{FF2B5EF4-FFF2-40B4-BE49-F238E27FC236}">
                    <a16:creationId xmlns:a16="http://schemas.microsoft.com/office/drawing/2014/main" id="{77908340-5A46-840F-C9F9-43BF88B1AE15}"/>
                  </a:ext>
                </a:extLst>
              </p:cNvPr>
              <p:cNvSpPr/>
              <p:nvPr/>
            </p:nvSpPr>
            <p:spPr>
              <a:xfrm>
                <a:off x="5185875" y="2911900"/>
                <a:ext cx="26675" cy="60050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2402" extrusionOk="0">
                    <a:moveTo>
                      <a:pt x="359" y="1"/>
                    </a:moveTo>
                    <a:lnTo>
                      <a:pt x="359" y="1"/>
                    </a:lnTo>
                    <a:cubicBezTo>
                      <a:pt x="0" y="912"/>
                      <a:pt x="299" y="1732"/>
                      <a:pt x="668" y="2311"/>
                    </a:cubicBezTo>
                    <a:cubicBezTo>
                      <a:pt x="800" y="2344"/>
                      <a:pt x="934" y="2374"/>
                      <a:pt x="1067" y="2401"/>
                    </a:cubicBezTo>
                    <a:cubicBezTo>
                      <a:pt x="665" y="1880"/>
                      <a:pt x="246" y="1043"/>
                      <a:pt x="631" y="90"/>
                    </a:cubicBezTo>
                    <a:cubicBezTo>
                      <a:pt x="540" y="63"/>
                      <a:pt x="450" y="32"/>
                      <a:pt x="359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41;p24">
                <a:extLst>
                  <a:ext uri="{FF2B5EF4-FFF2-40B4-BE49-F238E27FC236}">
                    <a16:creationId xmlns:a16="http://schemas.microsoft.com/office/drawing/2014/main" id="{0B708006-F777-2652-C91D-4E55084056E0}"/>
                  </a:ext>
                </a:extLst>
              </p:cNvPr>
              <p:cNvSpPr/>
              <p:nvPr/>
            </p:nvSpPr>
            <p:spPr>
              <a:xfrm>
                <a:off x="4491350" y="3171375"/>
                <a:ext cx="228400" cy="188525"/>
              </a:xfrm>
              <a:custGeom>
                <a:avLst/>
                <a:gdLst/>
                <a:ahLst/>
                <a:cxnLst/>
                <a:rect l="l" t="t" r="r" b="b"/>
                <a:pathLst>
                  <a:path w="9136" h="7541" extrusionOk="0">
                    <a:moveTo>
                      <a:pt x="229" y="0"/>
                    </a:moveTo>
                    <a:cubicBezTo>
                      <a:pt x="153" y="56"/>
                      <a:pt x="77" y="114"/>
                      <a:pt x="0" y="173"/>
                    </a:cubicBezTo>
                    <a:cubicBezTo>
                      <a:pt x="652" y="1229"/>
                      <a:pt x="1609" y="1856"/>
                      <a:pt x="1972" y="2068"/>
                    </a:cubicBezTo>
                    <a:cubicBezTo>
                      <a:pt x="1721" y="2419"/>
                      <a:pt x="1468" y="2810"/>
                      <a:pt x="1224" y="3243"/>
                    </a:cubicBezTo>
                    <a:lnTo>
                      <a:pt x="1165" y="3349"/>
                    </a:lnTo>
                    <a:lnTo>
                      <a:pt x="1260" y="3424"/>
                    </a:lnTo>
                    <a:cubicBezTo>
                      <a:pt x="2589" y="4481"/>
                      <a:pt x="3825" y="5275"/>
                      <a:pt x="4914" y="5871"/>
                    </a:cubicBezTo>
                    <a:cubicBezTo>
                      <a:pt x="6909" y="6964"/>
                      <a:pt x="8405" y="7391"/>
                      <a:pt x="9058" y="7541"/>
                    </a:cubicBezTo>
                    <a:cubicBezTo>
                      <a:pt x="9085" y="7450"/>
                      <a:pt x="9111" y="7359"/>
                      <a:pt x="9135" y="7268"/>
                    </a:cubicBezTo>
                    <a:cubicBezTo>
                      <a:pt x="8187" y="7053"/>
                      <a:pt x="5235" y="6196"/>
                      <a:pt x="1532" y="3278"/>
                    </a:cubicBezTo>
                    <a:cubicBezTo>
                      <a:pt x="1962" y="2528"/>
                      <a:pt x="2425" y="1907"/>
                      <a:pt x="2842" y="1420"/>
                    </a:cubicBezTo>
                    <a:cubicBezTo>
                      <a:pt x="2771" y="1356"/>
                      <a:pt x="2701" y="1289"/>
                      <a:pt x="2633" y="1223"/>
                    </a:cubicBezTo>
                    <a:cubicBezTo>
                      <a:pt x="2475" y="1408"/>
                      <a:pt x="2309" y="1612"/>
                      <a:pt x="2140" y="1838"/>
                    </a:cubicBezTo>
                    <a:cubicBezTo>
                      <a:pt x="1824" y="1653"/>
                      <a:pt x="859" y="1033"/>
                      <a:pt x="2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42;p24">
                <a:extLst>
                  <a:ext uri="{FF2B5EF4-FFF2-40B4-BE49-F238E27FC236}">
                    <a16:creationId xmlns:a16="http://schemas.microsoft.com/office/drawing/2014/main" id="{880D814E-6E59-EF4F-2EB7-ABEC7C37D9EA}"/>
                  </a:ext>
                </a:extLst>
              </p:cNvPr>
              <p:cNvSpPr/>
              <p:nvPr/>
            </p:nvSpPr>
            <p:spPr>
              <a:xfrm>
                <a:off x="5269600" y="2224200"/>
                <a:ext cx="826575" cy="449875"/>
              </a:xfrm>
              <a:custGeom>
                <a:avLst/>
                <a:gdLst/>
                <a:ahLst/>
                <a:cxnLst/>
                <a:rect l="l" t="t" r="r" b="b"/>
                <a:pathLst>
                  <a:path w="33063" h="17995" extrusionOk="0">
                    <a:moveTo>
                      <a:pt x="0" y="0"/>
                    </a:moveTo>
                    <a:lnTo>
                      <a:pt x="0" y="17995"/>
                    </a:lnTo>
                    <a:lnTo>
                      <a:pt x="2533" y="15262"/>
                    </a:lnTo>
                    <a:lnTo>
                      <a:pt x="33062" y="15262"/>
                    </a:lnTo>
                    <a:lnTo>
                      <a:pt x="330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43;p24">
                <a:extLst>
                  <a:ext uri="{FF2B5EF4-FFF2-40B4-BE49-F238E27FC236}">
                    <a16:creationId xmlns:a16="http://schemas.microsoft.com/office/drawing/2014/main" id="{E9A3DDAD-19AB-FAC5-8B3F-DD23A885DCD9}"/>
                  </a:ext>
                </a:extLst>
              </p:cNvPr>
              <p:cNvSpPr/>
              <p:nvPr/>
            </p:nvSpPr>
            <p:spPr>
              <a:xfrm>
                <a:off x="5851600" y="2306750"/>
                <a:ext cx="215675" cy="196525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7861" extrusionOk="0">
                    <a:moveTo>
                      <a:pt x="4313" y="0"/>
                    </a:moveTo>
                    <a:cubicBezTo>
                      <a:pt x="3307" y="0"/>
                      <a:pt x="2302" y="384"/>
                      <a:pt x="1534" y="1151"/>
                    </a:cubicBezTo>
                    <a:cubicBezTo>
                      <a:pt x="0" y="2687"/>
                      <a:pt x="0" y="5174"/>
                      <a:pt x="1534" y="6709"/>
                    </a:cubicBezTo>
                    <a:cubicBezTo>
                      <a:pt x="2302" y="7477"/>
                      <a:pt x="3307" y="7861"/>
                      <a:pt x="4313" y="7861"/>
                    </a:cubicBezTo>
                    <a:cubicBezTo>
                      <a:pt x="5319" y="7861"/>
                      <a:pt x="6325" y="7477"/>
                      <a:pt x="7092" y="6709"/>
                    </a:cubicBezTo>
                    <a:cubicBezTo>
                      <a:pt x="8626" y="5174"/>
                      <a:pt x="8626" y="2687"/>
                      <a:pt x="7092" y="1151"/>
                    </a:cubicBezTo>
                    <a:cubicBezTo>
                      <a:pt x="6325" y="384"/>
                      <a:pt x="5319" y="0"/>
                      <a:pt x="43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44;p24">
                <a:extLst>
                  <a:ext uri="{FF2B5EF4-FFF2-40B4-BE49-F238E27FC236}">
                    <a16:creationId xmlns:a16="http://schemas.microsoft.com/office/drawing/2014/main" id="{D0F1818E-5E79-90DE-9282-7B36E9271075}"/>
                  </a:ext>
                </a:extLst>
              </p:cNvPr>
              <p:cNvSpPr/>
              <p:nvPr/>
            </p:nvSpPr>
            <p:spPr>
              <a:xfrm>
                <a:off x="5312100" y="2329950"/>
                <a:ext cx="4967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9870" h="640" extrusionOk="0">
                    <a:moveTo>
                      <a:pt x="320" y="1"/>
                    </a:moveTo>
                    <a:cubicBezTo>
                      <a:pt x="142" y="1"/>
                      <a:pt x="0" y="143"/>
                      <a:pt x="0" y="320"/>
                    </a:cubicBezTo>
                    <a:cubicBezTo>
                      <a:pt x="0" y="496"/>
                      <a:pt x="142" y="640"/>
                      <a:pt x="320" y="640"/>
                    </a:cubicBezTo>
                    <a:lnTo>
                      <a:pt x="19550" y="640"/>
                    </a:lnTo>
                    <a:cubicBezTo>
                      <a:pt x="19728" y="640"/>
                      <a:pt x="19870" y="496"/>
                      <a:pt x="19870" y="320"/>
                    </a:cubicBezTo>
                    <a:cubicBezTo>
                      <a:pt x="19870" y="143"/>
                      <a:pt x="19728" y="1"/>
                      <a:pt x="195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45;p24">
                <a:extLst>
                  <a:ext uri="{FF2B5EF4-FFF2-40B4-BE49-F238E27FC236}">
                    <a16:creationId xmlns:a16="http://schemas.microsoft.com/office/drawing/2014/main" id="{0A4CBA50-DD6B-71C1-BE7F-57409D474287}"/>
                  </a:ext>
                </a:extLst>
              </p:cNvPr>
              <p:cNvSpPr/>
              <p:nvPr/>
            </p:nvSpPr>
            <p:spPr>
              <a:xfrm>
                <a:off x="5623275" y="2389025"/>
                <a:ext cx="1855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640" extrusionOk="0">
                    <a:moveTo>
                      <a:pt x="320" y="1"/>
                    </a:moveTo>
                    <a:cubicBezTo>
                      <a:pt x="143" y="1"/>
                      <a:pt x="1" y="143"/>
                      <a:pt x="1" y="320"/>
                    </a:cubicBezTo>
                    <a:cubicBezTo>
                      <a:pt x="1" y="497"/>
                      <a:pt x="143" y="640"/>
                      <a:pt x="320" y="640"/>
                    </a:cubicBezTo>
                    <a:lnTo>
                      <a:pt x="7103" y="640"/>
                    </a:lnTo>
                    <a:cubicBezTo>
                      <a:pt x="7281" y="640"/>
                      <a:pt x="7423" y="497"/>
                      <a:pt x="7423" y="320"/>
                    </a:cubicBezTo>
                    <a:cubicBezTo>
                      <a:pt x="7423" y="143"/>
                      <a:pt x="7281" y="1"/>
                      <a:pt x="7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46;p24">
                <a:extLst>
                  <a:ext uri="{FF2B5EF4-FFF2-40B4-BE49-F238E27FC236}">
                    <a16:creationId xmlns:a16="http://schemas.microsoft.com/office/drawing/2014/main" id="{B32F415B-BFE7-CF1F-8F05-0C05D581CB94}"/>
                  </a:ext>
                </a:extLst>
              </p:cNvPr>
              <p:cNvSpPr/>
              <p:nvPr/>
            </p:nvSpPr>
            <p:spPr>
              <a:xfrm>
                <a:off x="5308075" y="2389025"/>
                <a:ext cx="2882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1529" h="640" extrusionOk="0">
                    <a:moveTo>
                      <a:pt x="320" y="1"/>
                    </a:moveTo>
                    <a:cubicBezTo>
                      <a:pt x="144" y="1"/>
                      <a:pt x="0" y="143"/>
                      <a:pt x="0" y="320"/>
                    </a:cubicBezTo>
                    <a:cubicBezTo>
                      <a:pt x="0" y="496"/>
                      <a:pt x="144" y="640"/>
                      <a:pt x="320" y="640"/>
                    </a:cubicBezTo>
                    <a:lnTo>
                      <a:pt x="11209" y="640"/>
                    </a:lnTo>
                    <a:cubicBezTo>
                      <a:pt x="11387" y="640"/>
                      <a:pt x="11529" y="496"/>
                      <a:pt x="11529" y="320"/>
                    </a:cubicBezTo>
                    <a:cubicBezTo>
                      <a:pt x="11529" y="143"/>
                      <a:pt x="11387" y="1"/>
                      <a:pt x="1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47;p24">
                <a:extLst>
                  <a:ext uri="{FF2B5EF4-FFF2-40B4-BE49-F238E27FC236}">
                    <a16:creationId xmlns:a16="http://schemas.microsoft.com/office/drawing/2014/main" id="{64968C3F-603F-FF5F-6DCD-2D4053E07024}"/>
                  </a:ext>
                </a:extLst>
              </p:cNvPr>
              <p:cNvSpPr/>
              <p:nvPr/>
            </p:nvSpPr>
            <p:spPr>
              <a:xfrm>
                <a:off x="5312100" y="2448100"/>
                <a:ext cx="4967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9870" h="640" extrusionOk="0">
                    <a:moveTo>
                      <a:pt x="320" y="0"/>
                    </a:moveTo>
                    <a:cubicBezTo>
                      <a:pt x="142" y="0"/>
                      <a:pt x="0" y="144"/>
                      <a:pt x="0" y="320"/>
                    </a:cubicBezTo>
                    <a:cubicBezTo>
                      <a:pt x="0" y="497"/>
                      <a:pt x="142" y="640"/>
                      <a:pt x="320" y="640"/>
                    </a:cubicBezTo>
                    <a:lnTo>
                      <a:pt x="19550" y="640"/>
                    </a:lnTo>
                    <a:cubicBezTo>
                      <a:pt x="19728" y="640"/>
                      <a:pt x="19870" y="497"/>
                      <a:pt x="19870" y="320"/>
                    </a:cubicBezTo>
                    <a:cubicBezTo>
                      <a:pt x="19870" y="144"/>
                      <a:pt x="19728" y="0"/>
                      <a:pt x="195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48;p24">
                <a:extLst>
                  <a:ext uri="{FF2B5EF4-FFF2-40B4-BE49-F238E27FC236}">
                    <a16:creationId xmlns:a16="http://schemas.microsoft.com/office/drawing/2014/main" id="{6ADC97B4-AD05-A69B-F946-8C0617566B48}"/>
                  </a:ext>
                </a:extLst>
              </p:cNvPr>
              <p:cNvSpPr/>
              <p:nvPr/>
            </p:nvSpPr>
            <p:spPr>
              <a:xfrm>
                <a:off x="5657100" y="2507200"/>
                <a:ext cx="1517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070" h="641" extrusionOk="0">
                    <a:moveTo>
                      <a:pt x="320" y="1"/>
                    </a:moveTo>
                    <a:cubicBezTo>
                      <a:pt x="143" y="1"/>
                      <a:pt x="1" y="143"/>
                      <a:pt x="1" y="321"/>
                    </a:cubicBezTo>
                    <a:cubicBezTo>
                      <a:pt x="1" y="496"/>
                      <a:pt x="143" y="640"/>
                      <a:pt x="320" y="640"/>
                    </a:cubicBezTo>
                    <a:lnTo>
                      <a:pt x="5750" y="640"/>
                    </a:lnTo>
                    <a:cubicBezTo>
                      <a:pt x="5928" y="640"/>
                      <a:pt x="6070" y="496"/>
                      <a:pt x="6070" y="321"/>
                    </a:cubicBezTo>
                    <a:cubicBezTo>
                      <a:pt x="6070" y="143"/>
                      <a:pt x="5928" y="1"/>
                      <a:pt x="57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49;p24">
                <a:extLst>
                  <a:ext uri="{FF2B5EF4-FFF2-40B4-BE49-F238E27FC236}">
                    <a16:creationId xmlns:a16="http://schemas.microsoft.com/office/drawing/2014/main" id="{40E73E21-738C-D8C9-0C81-024369432A6D}"/>
                  </a:ext>
                </a:extLst>
              </p:cNvPr>
              <p:cNvSpPr/>
              <p:nvPr/>
            </p:nvSpPr>
            <p:spPr>
              <a:xfrm>
                <a:off x="5429550" y="2507200"/>
                <a:ext cx="2018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8075" h="641" extrusionOk="0">
                    <a:moveTo>
                      <a:pt x="320" y="1"/>
                    </a:moveTo>
                    <a:cubicBezTo>
                      <a:pt x="145" y="1"/>
                      <a:pt x="1" y="143"/>
                      <a:pt x="1" y="321"/>
                    </a:cubicBezTo>
                    <a:cubicBezTo>
                      <a:pt x="1" y="496"/>
                      <a:pt x="145" y="640"/>
                      <a:pt x="320" y="640"/>
                    </a:cubicBezTo>
                    <a:lnTo>
                      <a:pt x="7754" y="640"/>
                    </a:lnTo>
                    <a:cubicBezTo>
                      <a:pt x="7932" y="640"/>
                      <a:pt x="8074" y="496"/>
                      <a:pt x="8074" y="321"/>
                    </a:cubicBezTo>
                    <a:cubicBezTo>
                      <a:pt x="8074" y="143"/>
                      <a:pt x="7932" y="1"/>
                      <a:pt x="77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50;p24">
                <a:extLst>
                  <a:ext uri="{FF2B5EF4-FFF2-40B4-BE49-F238E27FC236}">
                    <a16:creationId xmlns:a16="http://schemas.microsoft.com/office/drawing/2014/main" id="{EE89465E-D997-9AFF-196A-06BDB8F6B292}"/>
                  </a:ext>
                </a:extLst>
              </p:cNvPr>
              <p:cNvSpPr/>
              <p:nvPr/>
            </p:nvSpPr>
            <p:spPr>
              <a:xfrm>
                <a:off x="5493200" y="2531950"/>
                <a:ext cx="70325" cy="122725"/>
              </a:xfrm>
              <a:custGeom>
                <a:avLst/>
                <a:gdLst/>
                <a:ahLst/>
                <a:cxnLst/>
                <a:rect l="l" t="t" r="r" b="b"/>
                <a:pathLst>
                  <a:path w="2813" h="4909" extrusionOk="0">
                    <a:moveTo>
                      <a:pt x="2207" y="1"/>
                    </a:moveTo>
                    <a:cubicBezTo>
                      <a:pt x="2100" y="1"/>
                      <a:pt x="1992" y="33"/>
                      <a:pt x="1899" y="100"/>
                    </a:cubicBezTo>
                    <a:cubicBezTo>
                      <a:pt x="832" y="859"/>
                      <a:pt x="237" y="1719"/>
                      <a:pt x="134" y="2655"/>
                    </a:cubicBezTo>
                    <a:cubicBezTo>
                      <a:pt x="1" y="3850"/>
                      <a:pt x="743" y="4696"/>
                      <a:pt x="775" y="4730"/>
                    </a:cubicBezTo>
                    <a:cubicBezTo>
                      <a:pt x="816" y="4777"/>
                      <a:pt x="864" y="4815"/>
                      <a:pt x="916" y="4843"/>
                    </a:cubicBezTo>
                    <a:cubicBezTo>
                      <a:pt x="995" y="4886"/>
                      <a:pt x="1084" y="4908"/>
                      <a:pt x="1172" y="4908"/>
                    </a:cubicBezTo>
                    <a:cubicBezTo>
                      <a:pt x="1298" y="4908"/>
                      <a:pt x="1425" y="4864"/>
                      <a:pt x="1526" y="4773"/>
                    </a:cubicBezTo>
                    <a:cubicBezTo>
                      <a:pt x="1744" y="4577"/>
                      <a:pt x="1764" y="4243"/>
                      <a:pt x="1570" y="4023"/>
                    </a:cubicBezTo>
                    <a:cubicBezTo>
                      <a:pt x="1555" y="4006"/>
                      <a:pt x="1108" y="3472"/>
                      <a:pt x="1193" y="2760"/>
                    </a:cubicBezTo>
                    <a:cubicBezTo>
                      <a:pt x="1267" y="2142"/>
                      <a:pt x="1712" y="1539"/>
                      <a:pt x="2515" y="968"/>
                    </a:cubicBezTo>
                    <a:cubicBezTo>
                      <a:pt x="2756" y="797"/>
                      <a:pt x="2812" y="465"/>
                      <a:pt x="2641" y="226"/>
                    </a:cubicBezTo>
                    <a:cubicBezTo>
                      <a:pt x="2538" y="79"/>
                      <a:pt x="2374" y="1"/>
                      <a:pt x="2207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51;p24">
                <a:extLst>
                  <a:ext uri="{FF2B5EF4-FFF2-40B4-BE49-F238E27FC236}">
                    <a16:creationId xmlns:a16="http://schemas.microsoft.com/office/drawing/2014/main" id="{C6688183-5041-5494-8E2C-793921549103}"/>
                  </a:ext>
                </a:extLst>
              </p:cNvPr>
              <p:cNvSpPr/>
              <p:nvPr/>
            </p:nvSpPr>
            <p:spPr>
              <a:xfrm>
                <a:off x="5503650" y="2630150"/>
                <a:ext cx="10467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4187" h="2311" extrusionOk="0">
                    <a:moveTo>
                      <a:pt x="1065" y="1"/>
                    </a:moveTo>
                    <a:cubicBezTo>
                      <a:pt x="624" y="1"/>
                      <a:pt x="296" y="126"/>
                      <a:pt x="193" y="374"/>
                    </a:cubicBezTo>
                    <a:cubicBezTo>
                      <a:pt x="1" y="843"/>
                      <a:pt x="695" y="1573"/>
                      <a:pt x="1744" y="2005"/>
                    </a:cubicBezTo>
                    <a:cubicBezTo>
                      <a:pt x="2240" y="2209"/>
                      <a:pt x="2726" y="2310"/>
                      <a:pt x="3122" y="2310"/>
                    </a:cubicBezTo>
                    <a:cubicBezTo>
                      <a:pt x="3563" y="2310"/>
                      <a:pt x="3891" y="2185"/>
                      <a:pt x="3994" y="1937"/>
                    </a:cubicBezTo>
                    <a:cubicBezTo>
                      <a:pt x="4186" y="1467"/>
                      <a:pt x="3492" y="737"/>
                      <a:pt x="2443" y="306"/>
                    </a:cubicBezTo>
                    <a:cubicBezTo>
                      <a:pt x="1947" y="102"/>
                      <a:pt x="1461" y="1"/>
                      <a:pt x="10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52;p24">
                <a:extLst>
                  <a:ext uri="{FF2B5EF4-FFF2-40B4-BE49-F238E27FC236}">
                    <a16:creationId xmlns:a16="http://schemas.microsoft.com/office/drawing/2014/main" id="{2682F471-01FE-E39A-B64F-72B9852DDFD2}"/>
                  </a:ext>
                </a:extLst>
              </p:cNvPr>
              <p:cNvSpPr/>
              <p:nvPr/>
            </p:nvSpPr>
            <p:spPr>
              <a:xfrm>
                <a:off x="5527175" y="2641900"/>
                <a:ext cx="59900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1372" extrusionOk="0">
                    <a:moveTo>
                      <a:pt x="542" y="0"/>
                    </a:moveTo>
                    <a:cubicBezTo>
                      <a:pt x="280" y="0"/>
                      <a:pt x="85" y="75"/>
                      <a:pt x="25" y="222"/>
                    </a:cubicBezTo>
                    <a:cubicBezTo>
                      <a:pt x="4" y="270"/>
                      <a:pt x="1" y="323"/>
                      <a:pt x="11" y="381"/>
                    </a:cubicBezTo>
                    <a:cubicBezTo>
                      <a:pt x="61" y="646"/>
                      <a:pt x="431" y="979"/>
                      <a:pt x="946" y="1190"/>
                    </a:cubicBezTo>
                    <a:cubicBezTo>
                      <a:pt x="1240" y="1311"/>
                      <a:pt x="1529" y="1371"/>
                      <a:pt x="1764" y="1371"/>
                    </a:cubicBezTo>
                    <a:cubicBezTo>
                      <a:pt x="1907" y="1371"/>
                      <a:pt x="2030" y="1349"/>
                      <a:pt x="2123" y="1305"/>
                    </a:cubicBezTo>
                    <a:cubicBezTo>
                      <a:pt x="2198" y="1269"/>
                      <a:pt x="2253" y="1217"/>
                      <a:pt x="2280" y="1150"/>
                    </a:cubicBezTo>
                    <a:cubicBezTo>
                      <a:pt x="2395" y="872"/>
                      <a:pt x="1983" y="437"/>
                      <a:pt x="1361" y="181"/>
                    </a:cubicBezTo>
                    <a:cubicBezTo>
                      <a:pt x="1066" y="60"/>
                      <a:pt x="777" y="0"/>
                      <a:pt x="5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53;p24">
                <a:extLst>
                  <a:ext uri="{FF2B5EF4-FFF2-40B4-BE49-F238E27FC236}">
                    <a16:creationId xmlns:a16="http://schemas.microsoft.com/office/drawing/2014/main" id="{2E6A4E6A-20CB-F952-75D7-4AAF9F267225}"/>
                  </a:ext>
                </a:extLst>
              </p:cNvPr>
              <p:cNvSpPr/>
              <p:nvPr/>
            </p:nvSpPr>
            <p:spPr>
              <a:xfrm>
                <a:off x="5527450" y="2649750"/>
                <a:ext cx="52800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058" extrusionOk="0">
                    <a:moveTo>
                      <a:pt x="357" y="1"/>
                    </a:moveTo>
                    <a:cubicBezTo>
                      <a:pt x="215" y="1"/>
                      <a:pt x="92" y="23"/>
                      <a:pt x="0" y="67"/>
                    </a:cubicBezTo>
                    <a:cubicBezTo>
                      <a:pt x="50" y="332"/>
                      <a:pt x="420" y="665"/>
                      <a:pt x="935" y="876"/>
                    </a:cubicBezTo>
                    <a:cubicBezTo>
                      <a:pt x="1229" y="997"/>
                      <a:pt x="1518" y="1057"/>
                      <a:pt x="1753" y="1057"/>
                    </a:cubicBezTo>
                    <a:cubicBezTo>
                      <a:pt x="1896" y="1057"/>
                      <a:pt x="2019" y="1035"/>
                      <a:pt x="2112" y="991"/>
                    </a:cubicBezTo>
                    <a:cubicBezTo>
                      <a:pt x="2062" y="724"/>
                      <a:pt x="1691" y="393"/>
                      <a:pt x="1177" y="182"/>
                    </a:cubicBezTo>
                    <a:cubicBezTo>
                      <a:pt x="881" y="61"/>
                      <a:pt x="592" y="1"/>
                      <a:pt x="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54;p24">
                <a:extLst>
                  <a:ext uri="{FF2B5EF4-FFF2-40B4-BE49-F238E27FC236}">
                    <a16:creationId xmlns:a16="http://schemas.microsoft.com/office/drawing/2014/main" id="{466F86D1-566A-E12E-1D9F-088441AE8715}"/>
                  </a:ext>
                </a:extLst>
              </p:cNvPr>
              <p:cNvSpPr/>
              <p:nvPr/>
            </p:nvSpPr>
            <p:spPr>
              <a:xfrm>
                <a:off x="5104300" y="2733650"/>
                <a:ext cx="443350" cy="244000"/>
              </a:xfrm>
              <a:custGeom>
                <a:avLst/>
                <a:gdLst/>
                <a:ahLst/>
                <a:cxnLst/>
                <a:rect l="l" t="t" r="r" b="b"/>
                <a:pathLst>
                  <a:path w="17734" h="9760" extrusionOk="0">
                    <a:moveTo>
                      <a:pt x="15739" y="1"/>
                    </a:moveTo>
                    <a:lnTo>
                      <a:pt x="15416" y="698"/>
                    </a:lnTo>
                    <a:cubicBezTo>
                      <a:pt x="15477" y="798"/>
                      <a:pt x="15631" y="958"/>
                      <a:pt x="16025" y="1146"/>
                    </a:cubicBezTo>
                    <a:cubicBezTo>
                      <a:pt x="16588" y="1416"/>
                      <a:pt x="16802" y="2108"/>
                      <a:pt x="16494" y="2650"/>
                    </a:cubicBezTo>
                    <a:cubicBezTo>
                      <a:pt x="15065" y="5155"/>
                      <a:pt x="11958" y="9266"/>
                      <a:pt x="6459" y="9266"/>
                    </a:cubicBezTo>
                    <a:cubicBezTo>
                      <a:pt x="4623" y="9266"/>
                      <a:pt x="2519" y="8808"/>
                      <a:pt x="122" y="7677"/>
                    </a:cubicBezTo>
                    <a:lnTo>
                      <a:pt x="120" y="7677"/>
                    </a:lnTo>
                    <a:lnTo>
                      <a:pt x="1" y="8035"/>
                    </a:lnTo>
                    <a:lnTo>
                      <a:pt x="2649" y="9041"/>
                    </a:lnTo>
                    <a:cubicBezTo>
                      <a:pt x="3070" y="9201"/>
                      <a:pt x="3498" y="9335"/>
                      <a:pt x="3931" y="9441"/>
                    </a:cubicBezTo>
                    <a:cubicBezTo>
                      <a:pt x="4065" y="9474"/>
                      <a:pt x="4197" y="9504"/>
                      <a:pt x="4330" y="9531"/>
                    </a:cubicBezTo>
                    <a:cubicBezTo>
                      <a:pt x="5062" y="9683"/>
                      <a:pt x="5806" y="9759"/>
                      <a:pt x="6549" y="9759"/>
                    </a:cubicBezTo>
                    <a:cubicBezTo>
                      <a:pt x="7169" y="9759"/>
                      <a:pt x="7788" y="9707"/>
                      <a:pt x="8401" y="9601"/>
                    </a:cubicBezTo>
                    <a:cubicBezTo>
                      <a:pt x="8516" y="9581"/>
                      <a:pt x="8632" y="9560"/>
                      <a:pt x="8747" y="9536"/>
                    </a:cubicBezTo>
                    <a:cubicBezTo>
                      <a:pt x="9407" y="9401"/>
                      <a:pt x="10057" y="9204"/>
                      <a:pt x="10692" y="8945"/>
                    </a:cubicBezTo>
                    <a:cubicBezTo>
                      <a:pt x="11176" y="8748"/>
                      <a:pt x="11643" y="8518"/>
                      <a:pt x="12088" y="8258"/>
                    </a:cubicBezTo>
                    <a:cubicBezTo>
                      <a:pt x="12178" y="8206"/>
                      <a:pt x="12267" y="8153"/>
                      <a:pt x="12355" y="8097"/>
                    </a:cubicBezTo>
                    <a:cubicBezTo>
                      <a:pt x="13286" y="7520"/>
                      <a:pt x="14121" y="6806"/>
                      <a:pt x="14836" y="5984"/>
                    </a:cubicBezTo>
                    <a:cubicBezTo>
                      <a:pt x="14903" y="5910"/>
                      <a:pt x="14966" y="5833"/>
                      <a:pt x="15030" y="5755"/>
                    </a:cubicBezTo>
                    <a:cubicBezTo>
                      <a:pt x="15617" y="5042"/>
                      <a:pt x="16117" y="4250"/>
                      <a:pt x="16513" y="3392"/>
                    </a:cubicBezTo>
                    <a:lnTo>
                      <a:pt x="16903" y="2550"/>
                    </a:lnTo>
                    <a:lnTo>
                      <a:pt x="17032" y="2276"/>
                    </a:lnTo>
                    <a:lnTo>
                      <a:pt x="17733" y="761"/>
                    </a:lnTo>
                    <a:lnTo>
                      <a:pt x="17733" y="761"/>
                    </a:lnTo>
                    <a:cubicBezTo>
                      <a:pt x="17707" y="763"/>
                      <a:pt x="17680" y="763"/>
                      <a:pt x="17653" y="763"/>
                    </a:cubicBezTo>
                    <a:cubicBezTo>
                      <a:pt x="17351" y="763"/>
                      <a:pt x="16980" y="687"/>
                      <a:pt x="16602" y="531"/>
                    </a:cubicBezTo>
                    <a:cubicBezTo>
                      <a:pt x="16249" y="386"/>
                      <a:pt x="15951" y="198"/>
                      <a:pt x="15739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55;p24">
                <a:extLst>
                  <a:ext uri="{FF2B5EF4-FFF2-40B4-BE49-F238E27FC236}">
                    <a16:creationId xmlns:a16="http://schemas.microsoft.com/office/drawing/2014/main" id="{C9A7AA51-E137-0037-C86E-6609771B3864}"/>
                  </a:ext>
                </a:extLst>
              </p:cNvPr>
              <p:cNvSpPr/>
              <p:nvPr/>
            </p:nvSpPr>
            <p:spPr>
              <a:xfrm>
                <a:off x="4549275" y="2667375"/>
                <a:ext cx="142750" cy="163300"/>
              </a:xfrm>
              <a:custGeom>
                <a:avLst/>
                <a:gdLst/>
                <a:ahLst/>
                <a:cxnLst/>
                <a:rect l="l" t="t" r="r" b="b"/>
                <a:pathLst>
                  <a:path w="5710" h="6532" extrusionOk="0">
                    <a:moveTo>
                      <a:pt x="3284" y="0"/>
                    </a:moveTo>
                    <a:cubicBezTo>
                      <a:pt x="2143" y="0"/>
                      <a:pt x="978" y="1045"/>
                      <a:pt x="523" y="2573"/>
                    </a:cubicBezTo>
                    <a:cubicBezTo>
                      <a:pt x="1" y="4335"/>
                      <a:pt x="620" y="6074"/>
                      <a:pt x="1908" y="6457"/>
                    </a:cubicBezTo>
                    <a:cubicBezTo>
                      <a:pt x="2078" y="6507"/>
                      <a:pt x="2251" y="6532"/>
                      <a:pt x="2425" y="6532"/>
                    </a:cubicBezTo>
                    <a:cubicBezTo>
                      <a:pt x="3567" y="6532"/>
                      <a:pt x="4732" y="5488"/>
                      <a:pt x="5187" y="3959"/>
                    </a:cubicBezTo>
                    <a:cubicBezTo>
                      <a:pt x="5710" y="2197"/>
                      <a:pt x="5092" y="459"/>
                      <a:pt x="3803" y="75"/>
                    </a:cubicBezTo>
                    <a:cubicBezTo>
                      <a:pt x="3632" y="25"/>
                      <a:pt x="3458" y="0"/>
                      <a:pt x="3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56;p24">
                <a:extLst>
                  <a:ext uri="{FF2B5EF4-FFF2-40B4-BE49-F238E27FC236}">
                    <a16:creationId xmlns:a16="http://schemas.microsoft.com/office/drawing/2014/main" id="{D2A731DF-A991-CCB8-1557-7BE3F49DA576}"/>
                  </a:ext>
                </a:extLst>
              </p:cNvPr>
              <p:cNvSpPr/>
              <p:nvPr/>
            </p:nvSpPr>
            <p:spPr>
              <a:xfrm>
                <a:off x="4539175" y="2681025"/>
                <a:ext cx="125200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5008" h="5231" extrusionOk="0">
                    <a:moveTo>
                      <a:pt x="2952" y="0"/>
                    </a:moveTo>
                    <a:cubicBezTo>
                      <a:pt x="1968" y="0"/>
                      <a:pt x="770" y="643"/>
                      <a:pt x="420" y="1821"/>
                    </a:cubicBezTo>
                    <a:cubicBezTo>
                      <a:pt x="0" y="3228"/>
                      <a:pt x="951" y="4867"/>
                      <a:pt x="1981" y="5173"/>
                    </a:cubicBezTo>
                    <a:cubicBezTo>
                      <a:pt x="2111" y="5212"/>
                      <a:pt x="2242" y="5230"/>
                      <a:pt x="2374" y="5230"/>
                    </a:cubicBezTo>
                    <a:cubicBezTo>
                      <a:pt x="3290" y="5230"/>
                      <a:pt x="4223" y="4340"/>
                      <a:pt x="4588" y="3110"/>
                    </a:cubicBezTo>
                    <a:cubicBezTo>
                      <a:pt x="5008" y="1701"/>
                      <a:pt x="4525" y="381"/>
                      <a:pt x="3496" y="75"/>
                    </a:cubicBezTo>
                    <a:cubicBezTo>
                      <a:pt x="3328" y="25"/>
                      <a:pt x="3144" y="0"/>
                      <a:pt x="2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57;p24">
                <a:extLst>
                  <a:ext uri="{FF2B5EF4-FFF2-40B4-BE49-F238E27FC236}">
                    <a16:creationId xmlns:a16="http://schemas.microsoft.com/office/drawing/2014/main" id="{519C7F58-72A9-E037-2577-A0760995B561}"/>
                  </a:ext>
                </a:extLst>
              </p:cNvPr>
              <p:cNvSpPr/>
              <p:nvPr/>
            </p:nvSpPr>
            <p:spPr>
              <a:xfrm>
                <a:off x="4558700" y="2709425"/>
                <a:ext cx="5207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2264" extrusionOk="0">
                    <a:moveTo>
                      <a:pt x="1336" y="0"/>
                    </a:moveTo>
                    <a:cubicBezTo>
                      <a:pt x="980" y="0"/>
                      <a:pt x="572" y="282"/>
                      <a:pt x="322" y="738"/>
                    </a:cubicBezTo>
                    <a:cubicBezTo>
                      <a:pt x="1" y="1324"/>
                      <a:pt x="63" y="1976"/>
                      <a:pt x="460" y="2192"/>
                    </a:cubicBezTo>
                    <a:cubicBezTo>
                      <a:pt x="548" y="2241"/>
                      <a:pt x="646" y="2264"/>
                      <a:pt x="747" y="2264"/>
                    </a:cubicBezTo>
                    <a:cubicBezTo>
                      <a:pt x="1104" y="2264"/>
                      <a:pt x="1511" y="1982"/>
                      <a:pt x="1761" y="1526"/>
                    </a:cubicBezTo>
                    <a:cubicBezTo>
                      <a:pt x="2082" y="940"/>
                      <a:pt x="2020" y="288"/>
                      <a:pt x="1623" y="72"/>
                    </a:cubicBezTo>
                    <a:cubicBezTo>
                      <a:pt x="1535" y="23"/>
                      <a:pt x="1438" y="0"/>
                      <a:pt x="13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58;p24">
                <a:extLst>
                  <a:ext uri="{FF2B5EF4-FFF2-40B4-BE49-F238E27FC236}">
                    <a16:creationId xmlns:a16="http://schemas.microsoft.com/office/drawing/2014/main" id="{1AAF6A5A-4193-5A0F-C261-38351CD7E8BD}"/>
                  </a:ext>
                </a:extLst>
              </p:cNvPr>
              <p:cNvSpPr/>
              <p:nvPr/>
            </p:nvSpPr>
            <p:spPr>
              <a:xfrm>
                <a:off x="4570225" y="2711200"/>
                <a:ext cx="53825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485" extrusionOk="0">
                    <a:moveTo>
                      <a:pt x="1162" y="1"/>
                    </a:moveTo>
                    <a:lnTo>
                      <a:pt x="1163" y="1"/>
                    </a:lnTo>
                    <a:lnTo>
                      <a:pt x="1163" y="1"/>
                    </a:lnTo>
                    <a:cubicBezTo>
                      <a:pt x="1163" y="1"/>
                      <a:pt x="1162" y="1"/>
                      <a:pt x="1162" y="1"/>
                    </a:cubicBezTo>
                    <a:close/>
                    <a:moveTo>
                      <a:pt x="1163" y="1"/>
                    </a:moveTo>
                    <a:lnTo>
                      <a:pt x="1163" y="1"/>
                    </a:lnTo>
                    <a:cubicBezTo>
                      <a:pt x="1559" y="218"/>
                      <a:pt x="1621" y="869"/>
                      <a:pt x="1300" y="1455"/>
                    </a:cubicBezTo>
                    <a:cubicBezTo>
                      <a:pt x="1050" y="1911"/>
                      <a:pt x="642" y="2193"/>
                      <a:pt x="286" y="2193"/>
                    </a:cubicBezTo>
                    <a:cubicBezTo>
                      <a:pt x="185" y="2193"/>
                      <a:pt x="88" y="2171"/>
                      <a:pt x="0" y="2123"/>
                    </a:cubicBezTo>
                    <a:lnTo>
                      <a:pt x="0" y="2123"/>
                    </a:lnTo>
                    <a:lnTo>
                      <a:pt x="530" y="2414"/>
                    </a:lnTo>
                    <a:cubicBezTo>
                      <a:pt x="619" y="2462"/>
                      <a:pt x="716" y="2485"/>
                      <a:pt x="817" y="2485"/>
                    </a:cubicBezTo>
                    <a:cubicBezTo>
                      <a:pt x="1174" y="2485"/>
                      <a:pt x="1582" y="2202"/>
                      <a:pt x="1832" y="1747"/>
                    </a:cubicBezTo>
                    <a:cubicBezTo>
                      <a:pt x="2153" y="1161"/>
                      <a:pt x="2091" y="510"/>
                      <a:pt x="1694" y="292"/>
                    </a:cubicBezTo>
                    <a:lnTo>
                      <a:pt x="11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59;p24">
                <a:extLst>
                  <a:ext uri="{FF2B5EF4-FFF2-40B4-BE49-F238E27FC236}">
                    <a16:creationId xmlns:a16="http://schemas.microsoft.com/office/drawing/2014/main" id="{13CF4191-9DFA-717F-C85A-9F44B47796C3}"/>
                  </a:ext>
                </a:extLst>
              </p:cNvPr>
              <p:cNvSpPr/>
              <p:nvPr/>
            </p:nvSpPr>
            <p:spPr>
              <a:xfrm>
                <a:off x="4388650" y="2693800"/>
                <a:ext cx="248175" cy="388675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15547" extrusionOk="0">
                    <a:moveTo>
                      <a:pt x="5545" y="1"/>
                    </a:moveTo>
                    <a:cubicBezTo>
                      <a:pt x="5470" y="1"/>
                      <a:pt x="5395" y="3"/>
                      <a:pt x="5320" y="6"/>
                    </a:cubicBezTo>
                    <a:cubicBezTo>
                      <a:pt x="5202" y="11"/>
                      <a:pt x="5082" y="21"/>
                      <a:pt x="4962" y="35"/>
                    </a:cubicBezTo>
                    <a:cubicBezTo>
                      <a:pt x="4785" y="56"/>
                      <a:pt x="4610" y="85"/>
                      <a:pt x="4434" y="126"/>
                    </a:cubicBezTo>
                    <a:cubicBezTo>
                      <a:pt x="3786" y="271"/>
                      <a:pt x="3178" y="544"/>
                      <a:pt x="2645" y="921"/>
                    </a:cubicBezTo>
                    <a:cubicBezTo>
                      <a:pt x="2559" y="983"/>
                      <a:pt x="2472" y="1048"/>
                      <a:pt x="2390" y="1116"/>
                    </a:cubicBezTo>
                    <a:cubicBezTo>
                      <a:pt x="2066" y="1378"/>
                      <a:pt x="1774" y="1681"/>
                      <a:pt x="1523" y="2022"/>
                    </a:cubicBezTo>
                    <a:cubicBezTo>
                      <a:pt x="1185" y="2481"/>
                      <a:pt x="902" y="2975"/>
                      <a:pt x="679" y="3490"/>
                    </a:cubicBezTo>
                    <a:lnTo>
                      <a:pt x="679" y="3491"/>
                    </a:lnTo>
                    <a:cubicBezTo>
                      <a:pt x="635" y="3596"/>
                      <a:pt x="591" y="3702"/>
                      <a:pt x="552" y="3808"/>
                    </a:cubicBezTo>
                    <a:cubicBezTo>
                      <a:pt x="161" y="4841"/>
                      <a:pt x="0" y="5957"/>
                      <a:pt x="87" y="7077"/>
                    </a:cubicBezTo>
                    <a:cubicBezTo>
                      <a:pt x="94" y="7189"/>
                      <a:pt x="106" y="7301"/>
                      <a:pt x="120" y="7413"/>
                    </a:cubicBezTo>
                    <a:cubicBezTo>
                      <a:pt x="149" y="7655"/>
                      <a:pt x="191" y="7899"/>
                      <a:pt x="244" y="8140"/>
                    </a:cubicBezTo>
                    <a:cubicBezTo>
                      <a:pt x="443" y="9047"/>
                      <a:pt x="799" y="9885"/>
                      <a:pt x="1292" y="10630"/>
                    </a:cubicBezTo>
                    <a:cubicBezTo>
                      <a:pt x="1360" y="10733"/>
                      <a:pt x="1429" y="10833"/>
                      <a:pt x="1503" y="10930"/>
                    </a:cubicBezTo>
                    <a:cubicBezTo>
                      <a:pt x="2054" y="11680"/>
                      <a:pt x="2753" y="12324"/>
                      <a:pt x="3575" y="12834"/>
                    </a:cubicBezTo>
                    <a:cubicBezTo>
                      <a:pt x="3663" y="12890"/>
                      <a:pt x="3752" y="12943"/>
                      <a:pt x="3843" y="12995"/>
                    </a:cubicBezTo>
                    <a:cubicBezTo>
                      <a:pt x="3881" y="13016"/>
                      <a:pt x="3917" y="13037"/>
                      <a:pt x="3955" y="13057"/>
                    </a:cubicBezTo>
                    <a:lnTo>
                      <a:pt x="8260" y="15415"/>
                    </a:lnTo>
                    <a:cubicBezTo>
                      <a:pt x="8422" y="15504"/>
                      <a:pt x="8596" y="15547"/>
                      <a:pt x="8768" y="15547"/>
                    </a:cubicBezTo>
                    <a:cubicBezTo>
                      <a:pt x="8798" y="15547"/>
                      <a:pt x="8829" y="15545"/>
                      <a:pt x="8860" y="15542"/>
                    </a:cubicBezTo>
                    <a:cubicBezTo>
                      <a:pt x="9204" y="15514"/>
                      <a:pt x="9528" y="15318"/>
                      <a:pt x="9705" y="14994"/>
                    </a:cubicBezTo>
                    <a:cubicBezTo>
                      <a:pt x="9926" y="14590"/>
                      <a:pt x="9860" y="14108"/>
                      <a:pt x="9573" y="13781"/>
                    </a:cubicBezTo>
                    <a:cubicBezTo>
                      <a:pt x="9493" y="13690"/>
                      <a:pt x="9396" y="13610"/>
                      <a:pt x="9282" y="13549"/>
                    </a:cubicBezTo>
                    <a:lnTo>
                      <a:pt x="4978" y="11191"/>
                    </a:lnTo>
                    <a:cubicBezTo>
                      <a:pt x="4967" y="11185"/>
                      <a:pt x="4956" y="11178"/>
                      <a:pt x="4946" y="11171"/>
                    </a:cubicBezTo>
                    <a:cubicBezTo>
                      <a:pt x="4853" y="11121"/>
                      <a:pt x="4766" y="11069"/>
                      <a:pt x="4681" y="11015"/>
                    </a:cubicBezTo>
                    <a:cubicBezTo>
                      <a:pt x="3995" y="10585"/>
                      <a:pt x="3431" y="10024"/>
                      <a:pt x="3015" y="9370"/>
                    </a:cubicBezTo>
                    <a:cubicBezTo>
                      <a:pt x="2965" y="9290"/>
                      <a:pt x="2916" y="9209"/>
                      <a:pt x="2871" y="9128"/>
                    </a:cubicBezTo>
                    <a:cubicBezTo>
                      <a:pt x="2621" y="8682"/>
                      <a:pt x="2436" y="8198"/>
                      <a:pt x="2322" y="7683"/>
                    </a:cubicBezTo>
                    <a:cubicBezTo>
                      <a:pt x="2274" y="7463"/>
                      <a:pt x="2241" y="7242"/>
                      <a:pt x="2219" y="7021"/>
                    </a:cubicBezTo>
                    <a:cubicBezTo>
                      <a:pt x="2210" y="6924"/>
                      <a:pt x="2204" y="6827"/>
                      <a:pt x="2201" y="6730"/>
                    </a:cubicBezTo>
                    <a:cubicBezTo>
                      <a:pt x="2169" y="5921"/>
                      <a:pt x="2315" y="5111"/>
                      <a:pt x="2622" y="4374"/>
                    </a:cubicBezTo>
                    <a:cubicBezTo>
                      <a:pt x="2660" y="4285"/>
                      <a:pt x="2700" y="4197"/>
                      <a:pt x="2740" y="4109"/>
                    </a:cubicBezTo>
                    <a:cubicBezTo>
                      <a:pt x="2880" y="3822"/>
                      <a:pt x="3045" y="3546"/>
                      <a:pt x="3236" y="3288"/>
                    </a:cubicBezTo>
                    <a:cubicBezTo>
                      <a:pt x="3449" y="2999"/>
                      <a:pt x="3707" y="2761"/>
                      <a:pt x="3993" y="2576"/>
                    </a:cubicBezTo>
                    <a:cubicBezTo>
                      <a:pt x="4070" y="2528"/>
                      <a:pt x="4149" y="2483"/>
                      <a:pt x="4229" y="2442"/>
                    </a:cubicBezTo>
                    <a:cubicBezTo>
                      <a:pt x="4632" y="2234"/>
                      <a:pt x="5077" y="2126"/>
                      <a:pt x="5530" y="2126"/>
                    </a:cubicBezTo>
                    <a:cubicBezTo>
                      <a:pt x="5588" y="2126"/>
                      <a:pt x="5647" y="2127"/>
                      <a:pt x="5706" y="2131"/>
                    </a:cubicBezTo>
                    <a:cubicBezTo>
                      <a:pt x="5797" y="2136"/>
                      <a:pt x="5889" y="2145"/>
                      <a:pt x="5980" y="2160"/>
                    </a:cubicBezTo>
                    <a:cubicBezTo>
                      <a:pt x="6291" y="2207"/>
                      <a:pt x="6598" y="2307"/>
                      <a:pt x="6892" y="2460"/>
                    </a:cubicBezTo>
                    <a:cubicBezTo>
                      <a:pt x="7049" y="2542"/>
                      <a:pt x="7217" y="2580"/>
                      <a:pt x="7383" y="2580"/>
                    </a:cubicBezTo>
                    <a:cubicBezTo>
                      <a:pt x="7767" y="2580"/>
                      <a:pt x="8138" y="2372"/>
                      <a:pt x="8328" y="2007"/>
                    </a:cubicBezTo>
                    <a:cubicBezTo>
                      <a:pt x="8378" y="1911"/>
                      <a:pt x="8411" y="1810"/>
                      <a:pt x="8430" y="1710"/>
                    </a:cubicBezTo>
                    <a:cubicBezTo>
                      <a:pt x="8513" y="1262"/>
                      <a:pt x="8299" y="794"/>
                      <a:pt x="7875" y="571"/>
                    </a:cubicBezTo>
                    <a:cubicBezTo>
                      <a:pt x="7152" y="194"/>
                      <a:pt x="6351" y="1"/>
                      <a:pt x="5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60;p24">
                <a:extLst>
                  <a:ext uri="{FF2B5EF4-FFF2-40B4-BE49-F238E27FC236}">
                    <a16:creationId xmlns:a16="http://schemas.microsoft.com/office/drawing/2014/main" id="{19CEF65E-C13C-5BC6-A26D-95B2744BE96F}"/>
                  </a:ext>
                </a:extLst>
              </p:cNvPr>
              <p:cNvSpPr/>
              <p:nvPr/>
            </p:nvSpPr>
            <p:spPr>
              <a:xfrm>
                <a:off x="4536375" y="3004175"/>
                <a:ext cx="39600" cy="4622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849" extrusionOk="0">
                    <a:moveTo>
                      <a:pt x="1306" y="1"/>
                    </a:moveTo>
                    <a:cubicBezTo>
                      <a:pt x="888" y="283"/>
                      <a:pt x="311" y="813"/>
                      <a:pt x="0" y="1713"/>
                    </a:cubicBezTo>
                    <a:lnTo>
                      <a:pt x="249" y="1849"/>
                    </a:lnTo>
                    <a:cubicBezTo>
                      <a:pt x="561" y="884"/>
                      <a:pt x="1197" y="380"/>
                      <a:pt x="1583" y="152"/>
                    </a:cubicBezTo>
                    <a:lnTo>
                      <a:pt x="1306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61;p24">
                <a:extLst>
                  <a:ext uri="{FF2B5EF4-FFF2-40B4-BE49-F238E27FC236}">
                    <a16:creationId xmlns:a16="http://schemas.microsoft.com/office/drawing/2014/main" id="{0C50F303-54E7-F1C9-3A1E-913DBB2A64D0}"/>
                  </a:ext>
                </a:extLst>
              </p:cNvPr>
              <p:cNvSpPr/>
              <p:nvPr/>
            </p:nvSpPr>
            <p:spPr>
              <a:xfrm>
                <a:off x="4478025" y="2969150"/>
                <a:ext cx="342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981" extrusionOk="0">
                    <a:moveTo>
                      <a:pt x="1106" y="1"/>
                    </a:moveTo>
                    <a:cubicBezTo>
                      <a:pt x="624" y="327"/>
                      <a:pt x="114" y="885"/>
                      <a:pt x="0" y="1820"/>
                    </a:cubicBezTo>
                    <a:cubicBezTo>
                      <a:pt x="88" y="1876"/>
                      <a:pt x="177" y="1929"/>
                      <a:pt x="268" y="1981"/>
                    </a:cubicBezTo>
                    <a:cubicBezTo>
                      <a:pt x="345" y="985"/>
                      <a:pt x="894" y="443"/>
                      <a:pt x="1371" y="157"/>
                    </a:cubicBezTo>
                    <a:cubicBezTo>
                      <a:pt x="1280" y="107"/>
                      <a:pt x="1191" y="55"/>
                      <a:pt x="1106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62;p24">
                <a:extLst>
                  <a:ext uri="{FF2B5EF4-FFF2-40B4-BE49-F238E27FC236}">
                    <a16:creationId xmlns:a16="http://schemas.microsoft.com/office/drawing/2014/main" id="{8AF6AB39-4E2F-94DB-0ABB-CE0CBB521557}"/>
                  </a:ext>
                </a:extLst>
              </p:cNvPr>
              <p:cNvSpPr/>
              <p:nvPr/>
            </p:nvSpPr>
            <p:spPr>
              <a:xfrm>
                <a:off x="4420950" y="2921975"/>
                <a:ext cx="4307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804" extrusionOk="0">
                    <a:moveTo>
                      <a:pt x="1579" y="1"/>
                    </a:moveTo>
                    <a:cubicBezTo>
                      <a:pt x="1005" y="190"/>
                      <a:pt x="303" y="603"/>
                      <a:pt x="0" y="1503"/>
                    </a:cubicBezTo>
                    <a:cubicBezTo>
                      <a:pt x="67" y="1606"/>
                      <a:pt x="137" y="1705"/>
                      <a:pt x="211" y="1803"/>
                    </a:cubicBezTo>
                    <a:cubicBezTo>
                      <a:pt x="443" y="818"/>
                      <a:pt x="1162" y="411"/>
                      <a:pt x="1723" y="243"/>
                    </a:cubicBezTo>
                    <a:cubicBezTo>
                      <a:pt x="1673" y="163"/>
                      <a:pt x="1626" y="82"/>
                      <a:pt x="1579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63;p24">
                <a:extLst>
                  <a:ext uri="{FF2B5EF4-FFF2-40B4-BE49-F238E27FC236}">
                    <a16:creationId xmlns:a16="http://schemas.microsoft.com/office/drawing/2014/main" id="{512A6FC1-94FD-A223-A68E-D458AC1C8777}"/>
                  </a:ext>
                </a:extLst>
              </p:cNvPr>
              <p:cNvSpPr/>
              <p:nvPr/>
            </p:nvSpPr>
            <p:spPr>
              <a:xfrm>
                <a:off x="4390800" y="2860925"/>
                <a:ext cx="5337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728" extrusionOk="0">
                    <a:moveTo>
                      <a:pt x="1480" y="1"/>
                    </a:moveTo>
                    <a:cubicBezTo>
                      <a:pt x="1005" y="1"/>
                      <a:pt x="505" y="80"/>
                      <a:pt x="99" y="327"/>
                    </a:cubicBezTo>
                    <a:cubicBezTo>
                      <a:pt x="66" y="346"/>
                      <a:pt x="32" y="367"/>
                      <a:pt x="1" y="392"/>
                    </a:cubicBezTo>
                    <a:cubicBezTo>
                      <a:pt x="8" y="504"/>
                      <a:pt x="20" y="616"/>
                      <a:pt x="34" y="728"/>
                    </a:cubicBezTo>
                    <a:cubicBezTo>
                      <a:pt x="99" y="669"/>
                      <a:pt x="169" y="614"/>
                      <a:pt x="246" y="569"/>
                    </a:cubicBezTo>
                    <a:cubicBezTo>
                      <a:pt x="597" y="356"/>
                      <a:pt x="1039" y="287"/>
                      <a:pt x="1469" y="287"/>
                    </a:cubicBezTo>
                    <a:cubicBezTo>
                      <a:pt x="1700" y="287"/>
                      <a:pt x="1928" y="307"/>
                      <a:pt x="2135" y="336"/>
                    </a:cubicBezTo>
                    <a:cubicBezTo>
                      <a:pt x="2126" y="239"/>
                      <a:pt x="2118" y="142"/>
                      <a:pt x="2115" y="43"/>
                    </a:cubicBezTo>
                    <a:cubicBezTo>
                      <a:pt x="1917" y="18"/>
                      <a:pt x="1701" y="1"/>
                      <a:pt x="1480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64;p24">
                <a:extLst>
                  <a:ext uri="{FF2B5EF4-FFF2-40B4-BE49-F238E27FC236}">
                    <a16:creationId xmlns:a16="http://schemas.microsoft.com/office/drawing/2014/main" id="{F9F5A848-FF20-2AF4-1DB9-F67097B620A8}"/>
                  </a:ext>
                </a:extLst>
              </p:cNvPr>
              <p:cNvSpPr/>
              <p:nvPr/>
            </p:nvSpPr>
            <p:spPr>
              <a:xfrm>
                <a:off x="4402425" y="2780550"/>
                <a:ext cx="547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905" extrusionOk="0">
                    <a:moveTo>
                      <a:pt x="404" y="1"/>
                    </a:moveTo>
                    <a:cubicBezTo>
                      <a:pt x="386" y="1"/>
                      <a:pt x="368" y="1"/>
                      <a:pt x="351" y="2"/>
                    </a:cubicBezTo>
                    <a:cubicBezTo>
                      <a:pt x="275" y="3"/>
                      <a:pt x="201" y="11"/>
                      <a:pt x="129" y="21"/>
                    </a:cubicBezTo>
                    <a:lnTo>
                      <a:pt x="128" y="21"/>
                    </a:lnTo>
                    <a:cubicBezTo>
                      <a:pt x="84" y="126"/>
                      <a:pt x="40" y="232"/>
                      <a:pt x="1" y="338"/>
                    </a:cubicBezTo>
                    <a:cubicBezTo>
                      <a:pt x="114" y="306"/>
                      <a:pt x="234" y="289"/>
                      <a:pt x="358" y="286"/>
                    </a:cubicBezTo>
                    <a:cubicBezTo>
                      <a:pt x="373" y="286"/>
                      <a:pt x="388" y="286"/>
                      <a:pt x="404" y="286"/>
                    </a:cubicBezTo>
                    <a:cubicBezTo>
                      <a:pt x="997" y="286"/>
                      <a:pt x="1612" y="599"/>
                      <a:pt x="2071" y="904"/>
                    </a:cubicBezTo>
                    <a:cubicBezTo>
                      <a:pt x="2109" y="815"/>
                      <a:pt x="2149" y="727"/>
                      <a:pt x="2191" y="641"/>
                    </a:cubicBezTo>
                    <a:cubicBezTo>
                      <a:pt x="1703" y="319"/>
                      <a:pt x="1054" y="1"/>
                      <a:pt x="40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65;p24">
                <a:extLst>
                  <a:ext uri="{FF2B5EF4-FFF2-40B4-BE49-F238E27FC236}">
                    <a16:creationId xmlns:a16="http://schemas.microsoft.com/office/drawing/2014/main" id="{C8E19318-8A70-1900-9AB6-3FAF1809E5D2}"/>
                  </a:ext>
                </a:extLst>
              </p:cNvPr>
              <p:cNvSpPr/>
              <p:nvPr/>
            </p:nvSpPr>
            <p:spPr>
              <a:xfrm>
                <a:off x="4448400" y="2716850"/>
                <a:ext cx="4600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656" extrusionOk="0">
                    <a:moveTo>
                      <a:pt x="255" y="0"/>
                    </a:moveTo>
                    <a:cubicBezTo>
                      <a:pt x="169" y="62"/>
                      <a:pt x="82" y="126"/>
                      <a:pt x="0" y="194"/>
                    </a:cubicBezTo>
                    <a:cubicBezTo>
                      <a:pt x="840" y="546"/>
                      <a:pt x="1324" y="1135"/>
                      <a:pt x="1603" y="1656"/>
                    </a:cubicBezTo>
                    <a:cubicBezTo>
                      <a:pt x="1680" y="1607"/>
                      <a:pt x="1759" y="1561"/>
                      <a:pt x="1839" y="1520"/>
                    </a:cubicBezTo>
                    <a:cubicBezTo>
                      <a:pt x="1550" y="985"/>
                      <a:pt x="1064" y="385"/>
                      <a:pt x="255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66;p24">
                <a:extLst>
                  <a:ext uri="{FF2B5EF4-FFF2-40B4-BE49-F238E27FC236}">
                    <a16:creationId xmlns:a16="http://schemas.microsoft.com/office/drawing/2014/main" id="{902AB7CA-FF3A-2F06-5745-68AE714439C1}"/>
                  </a:ext>
                </a:extLst>
              </p:cNvPr>
              <p:cNvSpPr/>
              <p:nvPr/>
            </p:nvSpPr>
            <p:spPr>
              <a:xfrm>
                <a:off x="4512700" y="2693975"/>
                <a:ext cx="25925" cy="5382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2153" extrusionOk="0">
                    <a:moveTo>
                      <a:pt x="359" y="0"/>
                    </a:moveTo>
                    <a:cubicBezTo>
                      <a:pt x="240" y="5"/>
                      <a:pt x="120" y="14"/>
                      <a:pt x="0" y="29"/>
                    </a:cubicBezTo>
                    <a:cubicBezTo>
                      <a:pt x="647" y="655"/>
                      <a:pt x="765" y="1506"/>
                      <a:pt x="744" y="2124"/>
                    </a:cubicBezTo>
                    <a:cubicBezTo>
                      <a:pt x="837" y="2129"/>
                      <a:pt x="927" y="2139"/>
                      <a:pt x="1018" y="2153"/>
                    </a:cubicBezTo>
                    <a:cubicBezTo>
                      <a:pt x="1037" y="1529"/>
                      <a:pt x="931" y="676"/>
                      <a:pt x="359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67;p24">
                <a:extLst>
                  <a:ext uri="{FF2B5EF4-FFF2-40B4-BE49-F238E27FC236}">
                    <a16:creationId xmlns:a16="http://schemas.microsoft.com/office/drawing/2014/main" id="{CBB99987-3811-E5D9-3F8A-52A13142E55C}"/>
                  </a:ext>
                </a:extLst>
              </p:cNvPr>
              <p:cNvSpPr/>
              <p:nvPr/>
            </p:nvSpPr>
            <p:spPr>
              <a:xfrm>
                <a:off x="4579075" y="3019075"/>
                <a:ext cx="70150" cy="84325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3373" extrusionOk="0">
                    <a:moveTo>
                      <a:pt x="1568" y="0"/>
                    </a:moveTo>
                    <a:cubicBezTo>
                      <a:pt x="1422" y="0"/>
                      <a:pt x="1251" y="77"/>
                      <a:pt x="1076" y="214"/>
                    </a:cubicBezTo>
                    <a:cubicBezTo>
                      <a:pt x="832" y="403"/>
                      <a:pt x="579" y="711"/>
                      <a:pt x="378" y="1088"/>
                    </a:cubicBezTo>
                    <a:cubicBezTo>
                      <a:pt x="192" y="1435"/>
                      <a:pt x="78" y="1783"/>
                      <a:pt x="43" y="2075"/>
                    </a:cubicBezTo>
                    <a:cubicBezTo>
                      <a:pt x="1" y="2425"/>
                      <a:pt x="69" y="2698"/>
                      <a:pt x="255" y="2796"/>
                    </a:cubicBezTo>
                    <a:lnTo>
                      <a:pt x="1328" y="3372"/>
                    </a:lnTo>
                    <a:lnTo>
                      <a:pt x="2806" y="615"/>
                    </a:lnTo>
                    <a:lnTo>
                      <a:pt x="1732" y="40"/>
                    </a:lnTo>
                    <a:cubicBezTo>
                      <a:pt x="1683" y="13"/>
                      <a:pt x="1627" y="0"/>
                      <a:pt x="15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68;p24">
                <a:extLst>
                  <a:ext uri="{FF2B5EF4-FFF2-40B4-BE49-F238E27FC236}">
                    <a16:creationId xmlns:a16="http://schemas.microsoft.com/office/drawing/2014/main" id="{046D04B5-3EBC-1E8E-853F-E70A6F287FC9}"/>
                  </a:ext>
                </a:extLst>
              </p:cNvPr>
              <p:cNvSpPr/>
              <p:nvPr/>
            </p:nvSpPr>
            <p:spPr>
              <a:xfrm>
                <a:off x="4648500" y="3125450"/>
                <a:ext cx="87500" cy="43550"/>
              </a:xfrm>
              <a:custGeom>
                <a:avLst/>
                <a:gdLst/>
                <a:ahLst/>
                <a:cxnLst/>
                <a:rect l="l" t="t" r="r" b="b"/>
                <a:pathLst>
                  <a:path w="3500" h="1742" extrusionOk="0">
                    <a:moveTo>
                      <a:pt x="598" y="0"/>
                    </a:moveTo>
                    <a:cubicBezTo>
                      <a:pt x="442" y="0"/>
                      <a:pt x="287" y="69"/>
                      <a:pt x="182" y="202"/>
                    </a:cubicBezTo>
                    <a:cubicBezTo>
                      <a:pt x="0" y="432"/>
                      <a:pt x="38" y="765"/>
                      <a:pt x="267" y="948"/>
                    </a:cubicBezTo>
                    <a:cubicBezTo>
                      <a:pt x="326" y="995"/>
                      <a:pt x="542" y="1162"/>
                      <a:pt x="851" y="1330"/>
                    </a:cubicBezTo>
                    <a:cubicBezTo>
                      <a:pt x="1223" y="1534"/>
                      <a:pt x="1729" y="1741"/>
                      <a:pt x="2248" y="1741"/>
                    </a:cubicBezTo>
                    <a:cubicBezTo>
                      <a:pt x="2569" y="1741"/>
                      <a:pt x="2894" y="1663"/>
                      <a:pt x="3196" y="1456"/>
                    </a:cubicBezTo>
                    <a:cubicBezTo>
                      <a:pt x="3439" y="1289"/>
                      <a:pt x="3499" y="957"/>
                      <a:pt x="3334" y="715"/>
                    </a:cubicBezTo>
                    <a:cubicBezTo>
                      <a:pt x="3231" y="565"/>
                      <a:pt x="3064" y="484"/>
                      <a:pt x="2894" y="484"/>
                    </a:cubicBezTo>
                    <a:cubicBezTo>
                      <a:pt x="2790" y="484"/>
                      <a:pt x="2685" y="514"/>
                      <a:pt x="2593" y="577"/>
                    </a:cubicBezTo>
                    <a:cubicBezTo>
                      <a:pt x="2497" y="644"/>
                      <a:pt x="2378" y="671"/>
                      <a:pt x="2249" y="671"/>
                    </a:cubicBezTo>
                    <a:cubicBezTo>
                      <a:pt x="1796" y="671"/>
                      <a:pt x="1206" y="332"/>
                      <a:pt x="929" y="115"/>
                    </a:cubicBezTo>
                    <a:cubicBezTo>
                      <a:pt x="831" y="38"/>
                      <a:pt x="714" y="0"/>
                      <a:pt x="598" y="0"/>
                    </a:cubicBezTo>
                    <a:close/>
                  </a:path>
                </a:pathLst>
              </a:custGeom>
              <a:solidFill>
                <a:srgbClr val="44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69;p24">
                <a:extLst>
                  <a:ext uri="{FF2B5EF4-FFF2-40B4-BE49-F238E27FC236}">
                    <a16:creationId xmlns:a16="http://schemas.microsoft.com/office/drawing/2014/main" id="{BBB589AF-19D6-349F-A43E-401607FE93B8}"/>
                  </a:ext>
                </a:extLst>
              </p:cNvPr>
              <p:cNvSpPr/>
              <p:nvPr/>
            </p:nvSpPr>
            <p:spPr>
              <a:xfrm>
                <a:off x="4603800" y="3032650"/>
                <a:ext cx="98225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3929" h="4441" extrusionOk="0">
                    <a:moveTo>
                      <a:pt x="2489" y="0"/>
                    </a:moveTo>
                    <a:cubicBezTo>
                      <a:pt x="2282" y="0"/>
                      <a:pt x="2057" y="21"/>
                      <a:pt x="1817" y="72"/>
                    </a:cubicBezTo>
                    <a:cubicBezTo>
                      <a:pt x="1767" y="45"/>
                      <a:pt x="1712" y="33"/>
                      <a:pt x="1652" y="33"/>
                    </a:cubicBezTo>
                    <a:cubicBezTo>
                      <a:pt x="1303" y="33"/>
                      <a:pt x="809" y="470"/>
                      <a:pt x="461" y="1120"/>
                    </a:cubicBezTo>
                    <a:cubicBezTo>
                      <a:pt x="63" y="1863"/>
                      <a:pt x="1" y="2609"/>
                      <a:pt x="314" y="2814"/>
                    </a:cubicBezTo>
                    <a:lnTo>
                      <a:pt x="308" y="2824"/>
                    </a:lnTo>
                    <a:cubicBezTo>
                      <a:pt x="763" y="4036"/>
                      <a:pt x="1703" y="4441"/>
                      <a:pt x="1703" y="4441"/>
                    </a:cubicBezTo>
                    <a:lnTo>
                      <a:pt x="3929" y="378"/>
                    </a:lnTo>
                    <a:cubicBezTo>
                      <a:pt x="3929" y="378"/>
                      <a:pt x="3373" y="0"/>
                      <a:pt x="2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70;p24">
                <a:extLst>
                  <a:ext uri="{FF2B5EF4-FFF2-40B4-BE49-F238E27FC236}">
                    <a16:creationId xmlns:a16="http://schemas.microsoft.com/office/drawing/2014/main" id="{6513002B-B301-AFF9-AF22-B37966C015AE}"/>
                  </a:ext>
                </a:extLst>
              </p:cNvPr>
              <p:cNvSpPr/>
              <p:nvPr/>
            </p:nvSpPr>
            <p:spPr>
              <a:xfrm>
                <a:off x="4634850" y="3040650"/>
                <a:ext cx="79750" cy="1047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4188" extrusionOk="0">
                    <a:moveTo>
                      <a:pt x="2444" y="0"/>
                    </a:moveTo>
                    <a:cubicBezTo>
                      <a:pt x="1928" y="0"/>
                      <a:pt x="1199" y="646"/>
                      <a:pt x="684" y="1606"/>
                    </a:cubicBezTo>
                    <a:cubicBezTo>
                      <a:pt x="81" y="2730"/>
                      <a:pt x="1" y="3860"/>
                      <a:pt x="504" y="4130"/>
                    </a:cubicBezTo>
                    <a:cubicBezTo>
                      <a:pt x="577" y="4169"/>
                      <a:pt x="659" y="4188"/>
                      <a:pt x="747" y="4188"/>
                    </a:cubicBezTo>
                    <a:cubicBezTo>
                      <a:pt x="1262" y="4188"/>
                      <a:pt x="1991" y="3543"/>
                      <a:pt x="2506" y="2582"/>
                    </a:cubicBezTo>
                    <a:cubicBezTo>
                      <a:pt x="3109" y="1458"/>
                      <a:pt x="3189" y="328"/>
                      <a:pt x="2687" y="58"/>
                    </a:cubicBezTo>
                    <a:cubicBezTo>
                      <a:pt x="2613" y="19"/>
                      <a:pt x="2531" y="0"/>
                      <a:pt x="24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71;p24">
                <a:extLst>
                  <a:ext uri="{FF2B5EF4-FFF2-40B4-BE49-F238E27FC236}">
                    <a16:creationId xmlns:a16="http://schemas.microsoft.com/office/drawing/2014/main" id="{9C0468DB-E06F-99C0-2D6C-919BF5E53455}"/>
                  </a:ext>
                </a:extLst>
              </p:cNvPr>
              <p:cNvSpPr/>
              <p:nvPr/>
            </p:nvSpPr>
            <p:spPr>
              <a:xfrm>
                <a:off x="4653975" y="3055700"/>
                <a:ext cx="5457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3151" extrusionOk="0">
                    <a:moveTo>
                      <a:pt x="1620" y="0"/>
                    </a:moveTo>
                    <a:cubicBezTo>
                      <a:pt x="1608" y="0"/>
                      <a:pt x="1596" y="1"/>
                      <a:pt x="1584" y="2"/>
                    </a:cubicBezTo>
                    <a:cubicBezTo>
                      <a:pt x="1770" y="339"/>
                      <a:pt x="1662" y="1039"/>
                      <a:pt x="1288" y="1734"/>
                    </a:cubicBezTo>
                    <a:cubicBezTo>
                      <a:pt x="913" y="2436"/>
                      <a:pt x="386" y="2914"/>
                      <a:pt x="1" y="2942"/>
                    </a:cubicBezTo>
                    <a:cubicBezTo>
                      <a:pt x="40" y="3014"/>
                      <a:pt x="93" y="3072"/>
                      <a:pt x="161" y="3107"/>
                    </a:cubicBezTo>
                    <a:cubicBezTo>
                      <a:pt x="217" y="3136"/>
                      <a:pt x="278" y="3151"/>
                      <a:pt x="345" y="3151"/>
                    </a:cubicBezTo>
                    <a:cubicBezTo>
                      <a:pt x="732" y="3151"/>
                      <a:pt x="1279" y="2665"/>
                      <a:pt x="1667" y="1942"/>
                    </a:cubicBezTo>
                    <a:cubicBezTo>
                      <a:pt x="2120" y="1097"/>
                      <a:pt x="2182" y="247"/>
                      <a:pt x="1803" y="44"/>
                    </a:cubicBezTo>
                    <a:cubicBezTo>
                      <a:pt x="1748" y="14"/>
                      <a:pt x="1687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72;p24">
                <a:extLst>
                  <a:ext uri="{FF2B5EF4-FFF2-40B4-BE49-F238E27FC236}">
                    <a16:creationId xmlns:a16="http://schemas.microsoft.com/office/drawing/2014/main" id="{C05A40CB-CD1B-369D-C23F-A88E8D94CD5E}"/>
                  </a:ext>
                </a:extLst>
              </p:cNvPr>
              <p:cNvSpPr/>
              <p:nvPr/>
            </p:nvSpPr>
            <p:spPr>
              <a:xfrm>
                <a:off x="4649375" y="3055725"/>
                <a:ext cx="4887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941" extrusionOk="0">
                    <a:moveTo>
                      <a:pt x="1768" y="1"/>
                    </a:moveTo>
                    <a:lnTo>
                      <a:pt x="1768" y="1"/>
                    </a:lnTo>
                    <a:cubicBezTo>
                      <a:pt x="1385" y="29"/>
                      <a:pt x="857" y="506"/>
                      <a:pt x="482" y="1206"/>
                    </a:cubicBezTo>
                    <a:lnTo>
                      <a:pt x="482" y="1208"/>
                    </a:lnTo>
                    <a:cubicBezTo>
                      <a:pt x="108" y="1903"/>
                      <a:pt x="0" y="2601"/>
                      <a:pt x="185" y="2941"/>
                    </a:cubicBezTo>
                    <a:cubicBezTo>
                      <a:pt x="570" y="2913"/>
                      <a:pt x="1097" y="2435"/>
                      <a:pt x="1472" y="1733"/>
                    </a:cubicBezTo>
                    <a:cubicBezTo>
                      <a:pt x="1846" y="1038"/>
                      <a:pt x="1954" y="338"/>
                      <a:pt x="17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73;p24">
                <a:extLst>
                  <a:ext uri="{FF2B5EF4-FFF2-40B4-BE49-F238E27FC236}">
                    <a16:creationId xmlns:a16="http://schemas.microsoft.com/office/drawing/2014/main" id="{1DD90C8D-A15E-2BDF-BFB2-67E0E4EEA3A5}"/>
                  </a:ext>
                </a:extLst>
              </p:cNvPr>
              <p:cNvSpPr/>
              <p:nvPr/>
            </p:nvSpPr>
            <p:spPr>
              <a:xfrm>
                <a:off x="4674425" y="3037025"/>
                <a:ext cx="11190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4476" h="3008" extrusionOk="0">
                    <a:moveTo>
                      <a:pt x="1924" y="0"/>
                    </a:moveTo>
                    <a:cubicBezTo>
                      <a:pt x="1473" y="0"/>
                      <a:pt x="975" y="91"/>
                      <a:pt x="431" y="273"/>
                    </a:cubicBezTo>
                    <a:cubicBezTo>
                      <a:pt x="151" y="365"/>
                      <a:pt x="1" y="667"/>
                      <a:pt x="95" y="945"/>
                    </a:cubicBezTo>
                    <a:cubicBezTo>
                      <a:pt x="139" y="1079"/>
                      <a:pt x="230" y="1182"/>
                      <a:pt x="343" y="1244"/>
                    </a:cubicBezTo>
                    <a:cubicBezTo>
                      <a:pt x="421" y="1286"/>
                      <a:pt x="509" y="1310"/>
                      <a:pt x="600" y="1310"/>
                    </a:cubicBezTo>
                    <a:cubicBezTo>
                      <a:pt x="655" y="1310"/>
                      <a:pt x="712" y="1301"/>
                      <a:pt x="767" y="1282"/>
                    </a:cubicBezTo>
                    <a:cubicBezTo>
                      <a:pt x="1203" y="1136"/>
                      <a:pt x="1588" y="1063"/>
                      <a:pt x="1919" y="1063"/>
                    </a:cubicBezTo>
                    <a:cubicBezTo>
                      <a:pt x="2255" y="1063"/>
                      <a:pt x="2537" y="1139"/>
                      <a:pt x="2761" y="1289"/>
                    </a:cubicBezTo>
                    <a:cubicBezTo>
                      <a:pt x="3339" y="1680"/>
                      <a:pt x="3397" y="2498"/>
                      <a:pt x="3397" y="2506"/>
                    </a:cubicBezTo>
                    <a:cubicBezTo>
                      <a:pt x="3414" y="2789"/>
                      <a:pt x="3651" y="3008"/>
                      <a:pt x="3931" y="3008"/>
                    </a:cubicBezTo>
                    <a:cubicBezTo>
                      <a:pt x="3940" y="3008"/>
                      <a:pt x="3949" y="3007"/>
                      <a:pt x="3959" y="3007"/>
                    </a:cubicBezTo>
                    <a:cubicBezTo>
                      <a:pt x="4251" y="2990"/>
                      <a:pt x="4475" y="2742"/>
                      <a:pt x="4460" y="2450"/>
                    </a:cubicBezTo>
                    <a:cubicBezTo>
                      <a:pt x="4457" y="2395"/>
                      <a:pt x="4381" y="1107"/>
                      <a:pt x="3366" y="415"/>
                    </a:cubicBezTo>
                    <a:cubicBezTo>
                      <a:pt x="2962" y="138"/>
                      <a:pt x="2479" y="0"/>
                      <a:pt x="1924" y="0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74;p24">
                <a:extLst>
                  <a:ext uri="{FF2B5EF4-FFF2-40B4-BE49-F238E27FC236}">
                    <a16:creationId xmlns:a16="http://schemas.microsoft.com/office/drawing/2014/main" id="{0EE74A98-388D-47FE-7F27-9157C52D1458}"/>
                  </a:ext>
                </a:extLst>
              </p:cNvPr>
              <p:cNvSpPr/>
              <p:nvPr/>
            </p:nvSpPr>
            <p:spPr>
              <a:xfrm>
                <a:off x="4650925" y="3071025"/>
                <a:ext cx="10995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4398" h="2808" extrusionOk="0">
                    <a:moveTo>
                      <a:pt x="1629" y="0"/>
                    </a:moveTo>
                    <a:cubicBezTo>
                      <a:pt x="1264" y="0"/>
                      <a:pt x="871" y="55"/>
                      <a:pt x="453" y="166"/>
                    </a:cubicBezTo>
                    <a:cubicBezTo>
                      <a:pt x="170" y="241"/>
                      <a:pt x="0" y="532"/>
                      <a:pt x="76" y="817"/>
                    </a:cubicBezTo>
                    <a:cubicBezTo>
                      <a:pt x="114" y="964"/>
                      <a:pt x="211" y="1080"/>
                      <a:pt x="335" y="1147"/>
                    </a:cubicBezTo>
                    <a:cubicBezTo>
                      <a:pt x="412" y="1190"/>
                      <a:pt x="500" y="1213"/>
                      <a:pt x="591" y="1213"/>
                    </a:cubicBezTo>
                    <a:cubicBezTo>
                      <a:pt x="635" y="1213"/>
                      <a:pt x="681" y="1208"/>
                      <a:pt x="726" y="1196"/>
                    </a:cubicBezTo>
                    <a:cubicBezTo>
                      <a:pt x="1054" y="1109"/>
                      <a:pt x="1354" y="1066"/>
                      <a:pt x="1625" y="1066"/>
                    </a:cubicBezTo>
                    <a:cubicBezTo>
                      <a:pt x="1999" y="1066"/>
                      <a:pt x="2318" y="1148"/>
                      <a:pt x="2580" y="1312"/>
                    </a:cubicBezTo>
                    <a:cubicBezTo>
                      <a:pt x="3161" y="1679"/>
                      <a:pt x="3298" y="2362"/>
                      <a:pt x="3299" y="2369"/>
                    </a:cubicBezTo>
                    <a:cubicBezTo>
                      <a:pt x="3344" y="2627"/>
                      <a:pt x="3567" y="2808"/>
                      <a:pt x="3820" y="2808"/>
                    </a:cubicBezTo>
                    <a:cubicBezTo>
                      <a:pt x="3851" y="2808"/>
                      <a:pt x="3883" y="2805"/>
                      <a:pt x="3914" y="2800"/>
                    </a:cubicBezTo>
                    <a:cubicBezTo>
                      <a:pt x="4203" y="2750"/>
                      <a:pt x="4397" y="2472"/>
                      <a:pt x="4347" y="2183"/>
                    </a:cubicBezTo>
                    <a:cubicBezTo>
                      <a:pt x="4340" y="2136"/>
                      <a:pt x="4140" y="1047"/>
                      <a:pt x="3164" y="423"/>
                    </a:cubicBezTo>
                    <a:cubicBezTo>
                      <a:pt x="2726" y="141"/>
                      <a:pt x="2212" y="0"/>
                      <a:pt x="1629" y="0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75;p24">
                <a:extLst>
                  <a:ext uri="{FF2B5EF4-FFF2-40B4-BE49-F238E27FC236}">
                    <a16:creationId xmlns:a16="http://schemas.microsoft.com/office/drawing/2014/main" id="{BE28BACF-5CBD-9DCF-891D-7B6EF6BEB82C}"/>
                  </a:ext>
                </a:extLst>
              </p:cNvPr>
              <p:cNvSpPr/>
              <p:nvPr/>
            </p:nvSpPr>
            <p:spPr>
              <a:xfrm>
                <a:off x="4388650" y="2693825"/>
                <a:ext cx="217350" cy="37715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15086" extrusionOk="0">
                    <a:moveTo>
                      <a:pt x="5539" y="0"/>
                    </a:moveTo>
                    <a:cubicBezTo>
                      <a:pt x="5467" y="0"/>
                      <a:pt x="5394" y="2"/>
                      <a:pt x="5321" y="5"/>
                    </a:cubicBezTo>
                    <a:cubicBezTo>
                      <a:pt x="5202" y="11"/>
                      <a:pt x="5082" y="20"/>
                      <a:pt x="4962" y="35"/>
                    </a:cubicBezTo>
                    <a:cubicBezTo>
                      <a:pt x="4785" y="55"/>
                      <a:pt x="4610" y="85"/>
                      <a:pt x="4434" y="125"/>
                    </a:cubicBezTo>
                    <a:cubicBezTo>
                      <a:pt x="3786" y="272"/>
                      <a:pt x="3178" y="544"/>
                      <a:pt x="2645" y="921"/>
                    </a:cubicBezTo>
                    <a:cubicBezTo>
                      <a:pt x="2559" y="983"/>
                      <a:pt x="2472" y="1047"/>
                      <a:pt x="2390" y="1115"/>
                    </a:cubicBezTo>
                    <a:cubicBezTo>
                      <a:pt x="2066" y="1377"/>
                      <a:pt x="1774" y="1682"/>
                      <a:pt x="1523" y="2023"/>
                    </a:cubicBezTo>
                    <a:cubicBezTo>
                      <a:pt x="1185" y="2482"/>
                      <a:pt x="902" y="2974"/>
                      <a:pt x="679" y="3490"/>
                    </a:cubicBezTo>
                    <a:cubicBezTo>
                      <a:pt x="635" y="3595"/>
                      <a:pt x="591" y="3701"/>
                      <a:pt x="552" y="3807"/>
                    </a:cubicBezTo>
                    <a:cubicBezTo>
                      <a:pt x="161" y="4840"/>
                      <a:pt x="0" y="5956"/>
                      <a:pt x="87" y="7076"/>
                    </a:cubicBezTo>
                    <a:cubicBezTo>
                      <a:pt x="94" y="7188"/>
                      <a:pt x="106" y="7300"/>
                      <a:pt x="120" y="7412"/>
                    </a:cubicBezTo>
                    <a:cubicBezTo>
                      <a:pt x="149" y="7654"/>
                      <a:pt x="191" y="7898"/>
                      <a:pt x="244" y="8139"/>
                    </a:cubicBezTo>
                    <a:cubicBezTo>
                      <a:pt x="443" y="9046"/>
                      <a:pt x="799" y="9884"/>
                      <a:pt x="1292" y="10629"/>
                    </a:cubicBezTo>
                    <a:cubicBezTo>
                      <a:pt x="1360" y="10732"/>
                      <a:pt x="1429" y="10832"/>
                      <a:pt x="1503" y="10929"/>
                    </a:cubicBezTo>
                    <a:cubicBezTo>
                      <a:pt x="2054" y="11679"/>
                      <a:pt x="2753" y="12323"/>
                      <a:pt x="3575" y="12833"/>
                    </a:cubicBezTo>
                    <a:cubicBezTo>
                      <a:pt x="3663" y="12889"/>
                      <a:pt x="3752" y="12942"/>
                      <a:pt x="3843" y="12994"/>
                    </a:cubicBezTo>
                    <a:cubicBezTo>
                      <a:pt x="3881" y="13015"/>
                      <a:pt x="3917" y="13036"/>
                      <a:pt x="3955" y="13056"/>
                    </a:cubicBezTo>
                    <a:lnTo>
                      <a:pt x="7660" y="15085"/>
                    </a:lnTo>
                    <a:cubicBezTo>
                      <a:pt x="7695" y="14793"/>
                      <a:pt x="7809" y="14445"/>
                      <a:pt x="7995" y="14098"/>
                    </a:cubicBezTo>
                    <a:cubicBezTo>
                      <a:pt x="8196" y="13721"/>
                      <a:pt x="8448" y="13413"/>
                      <a:pt x="8693" y="13224"/>
                    </a:cubicBezTo>
                    <a:lnTo>
                      <a:pt x="7960" y="12824"/>
                    </a:lnTo>
                    <a:cubicBezTo>
                      <a:pt x="7948" y="12839"/>
                      <a:pt x="7936" y="12857"/>
                      <a:pt x="7924" y="12874"/>
                    </a:cubicBezTo>
                    <a:cubicBezTo>
                      <a:pt x="7592" y="13330"/>
                      <a:pt x="7074" y="13578"/>
                      <a:pt x="6547" y="13578"/>
                    </a:cubicBezTo>
                    <a:cubicBezTo>
                      <a:pt x="6252" y="13578"/>
                      <a:pt x="5954" y="13500"/>
                      <a:pt x="5685" y="13337"/>
                    </a:cubicBezTo>
                    <a:cubicBezTo>
                      <a:pt x="2247" y="11259"/>
                      <a:pt x="11" y="9592"/>
                      <a:pt x="1429" y="4623"/>
                    </a:cubicBezTo>
                    <a:cubicBezTo>
                      <a:pt x="2251" y="1748"/>
                      <a:pt x="4039" y="1040"/>
                      <a:pt x="5603" y="1040"/>
                    </a:cubicBezTo>
                    <a:cubicBezTo>
                      <a:pt x="7123" y="1040"/>
                      <a:pt x="8430" y="1709"/>
                      <a:pt x="8430" y="1709"/>
                    </a:cubicBezTo>
                    <a:cubicBezTo>
                      <a:pt x="8513" y="1262"/>
                      <a:pt x="8299" y="794"/>
                      <a:pt x="7875" y="570"/>
                    </a:cubicBezTo>
                    <a:cubicBezTo>
                      <a:pt x="7150" y="193"/>
                      <a:pt x="6346" y="0"/>
                      <a:pt x="5539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" name="Google Shape;83;p21">
              <a:extLst>
                <a:ext uri="{FF2B5EF4-FFF2-40B4-BE49-F238E27FC236}">
                  <a16:creationId xmlns:a16="http://schemas.microsoft.com/office/drawing/2014/main" id="{D0F537CE-3CF8-30A8-A010-508AB269E175}"/>
                </a:ext>
              </a:extLst>
            </p:cNvPr>
            <p:cNvCxnSpPr/>
            <p:nvPr/>
          </p:nvCxnSpPr>
          <p:spPr>
            <a:xfrm>
              <a:off x="2122344" y="3520484"/>
              <a:ext cx="552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2" name="Google Shape;83;p21">
              <a:extLst>
                <a:ext uri="{FF2B5EF4-FFF2-40B4-BE49-F238E27FC236}">
                  <a16:creationId xmlns:a16="http://schemas.microsoft.com/office/drawing/2014/main" id="{C5115DF1-A92F-1AD5-6144-1F210FCA2650}"/>
                </a:ext>
              </a:extLst>
            </p:cNvPr>
            <p:cNvCxnSpPr/>
            <p:nvPr/>
          </p:nvCxnSpPr>
          <p:spPr>
            <a:xfrm>
              <a:off x="5809059" y="3613616"/>
              <a:ext cx="552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58" name="Google Shape;202;p23">
            <a:extLst>
              <a:ext uri="{FF2B5EF4-FFF2-40B4-BE49-F238E27FC236}">
                <a16:creationId xmlns:a16="http://schemas.microsoft.com/office/drawing/2014/main" id="{63D60214-DB45-673B-2C7C-3022BDAF600D}"/>
              </a:ext>
            </a:extLst>
          </p:cNvPr>
          <p:cNvSpPr txBox="1">
            <a:spLocks/>
          </p:cNvSpPr>
          <p:nvPr/>
        </p:nvSpPr>
        <p:spPr>
          <a:xfrm>
            <a:off x="739019" y="1297104"/>
            <a:ext cx="633859" cy="57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dirty="0"/>
              <a:t>01</a:t>
            </a:r>
            <a:endParaRPr lang="sr-Latn-RS" sz="2400" dirty="0"/>
          </a:p>
        </p:txBody>
      </p:sp>
      <p:sp>
        <p:nvSpPr>
          <p:cNvPr id="159" name="Google Shape;202;p23">
            <a:extLst>
              <a:ext uri="{FF2B5EF4-FFF2-40B4-BE49-F238E27FC236}">
                <a16:creationId xmlns:a16="http://schemas.microsoft.com/office/drawing/2014/main" id="{0E5B0F6C-449B-17DD-EF5F-0AFB80D37074}"/>
              </a:ext>
            </a:extLst>
          </p:cNvPr>
          <p:cNvSpPr txBox="1">
            <a:spLocks/>
          </p:cNvSpPr>
          <p:nvPr/>
        </p:nvSpPr>
        <p:spPr>
          <a:xfrm>
            <a:off x="1271278" y="1285177"/>
            <a:ext cx="289376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sr-Cyrl-RS" sz="2400" dirty="0">
                <a:solidFill>
                  <a:schemeClr val="tx1"/>
                </a:solidFill>
              </a:rPr>
              <a:t>Модели</a:t>
            </a:r>
            <a:r>
              <a:rPr lang="sr-Latn-RS" sz="2400" dirty="0">
                <a:solidFill>
                  <a:schemeClr val="tx1"/>
                </a:solidFill>
              </a:rPr>
              <a:t> (LLM)</a:t>
            </a:r>
            <a:endParaRPr lang="en" sz="2400" dirty="0">
              <a:solidFill>
                <a:schemeClr val="tx1"/>
              </a:solidFill>
            </a:endParaRPr>
          </a:p>
        </p:txBody>
      </p:sp>
      <p:sp>
        <p:nvSpPr>
          <p:cNvPr id="160" name="Google Shape;202;p23">
            <a:extLst>
              <a:ext uri="{FF2B5EF4-FFF2-40B4-BE49-F238E27FC236}">
                <a16:creationId xmlns:a16="http://schemas.microsoft.com/office/drawing/2014/main" id="{3543710C-9C6D-BD06-E721-9B9332032FF5}"/>
              </a:ext>
            </a:extLst>
          </p:cNvPr>
          <p:cNvSpPr txBox="1">
            <a:spLocks/>
          </p:cNvSpPr>
          <p:nvPr/>
        </p:nvSpPr>
        <p:spPr>
          <a:xfrm>
            <a:off x="1281438" y="1832677"/>
            <a:ext cx="289376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sr-Cyrl-RS" sz="2400" dirty="0">
                <a:solidFill>
                  <a:schemeClr val="tx1"/>
                </a:solidFill>
              </a:rPr>
              <a:t>Подаци</a:t>
            </a:r>
            <a:endParaRPr lang="en" sz="2400" dirty="0">
              <a:solidFill>
                <a:schemeClr val="tx1"/>
              </a:solidFill>
            </a:endParaRPr>
          </a:p>
        </p:txBody>
      </p:sp>
      <p:sp>
        <p:nvSpPr>
          <p:cNvPr id="161" name="Google Shape;202;p23">
            <a:extLst>
              <a:ext uri="{FF2B5EF4-FFF2-40B4-BE49-F238E27FC236}">
                <a16:creationId xmlns:a16="http://schemas.microsoft.com/office/drawing/2014/main" id="{8059809C-3260-ADE6-B323-1D84F1C1CA47}"/>
              </a:ext>
            </a:extLst>
          </p:cNvPr>
          <p:cNvSpPr txBox="1">
            <a:spLocks/>
          </p:cNvSpPr>
          <p:nvPr/>
        </p:nvSpPr>
        <p:spPr>
          <a:xfrm>
            <a:off x="1271277" y="2349016"/>
            <a:ext cx="33856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sr-Cyrl-RS" sz="2400" dirty="0">
                <a:solidFill>
                  <a:schemeClr val="tx1"/>
                </a:solidFill>
              </a:rPr>
              <a:t>Фино подешавање</a:t>
            </a:r>
            <a:endParaRPr lang="en" sz="2400" dirty="0">
              <a:solidFill>
                <a:schemeClr val="tx1"/>
              </a:solidFill>
            </a:endParaRPr>
          </a:p>
        </p:txBody>
      </p:sp>
      <p:sp>
        <p:nvSpPr>
          <p:cNvPr id="2" name="Google Shape;202;p23">
            <a:extLst>
              <a:ext uri="{FF2B5EF4-FFF2-40B4-BE49-F238E27FC236}">
                <a16:creationId xmlns:a16="http://schemas.microsoft.com/office/drawing/2014/main" id="{9450FF2F-929D-33CC-BB5C-88C563424922}"/>
              </a:ext>
            </a:extLst>
          </p:cNvPr>
          <p:cNvSpPr txBox="1">
            <a:spLocks/>
          </p:cNvSpPr>
          <p:nvPr/>
        </p:nvSpPr>
        <p:spPr>
          <a:xfrm>
            <a:off x="739019" y="1844550"/>
            <a:ext cx="633859" cy="57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dirty="0"/>
              <a:t>0</a:t>
            </a:r>
            <a:r>
              <a:rPr lang="sr-Cyrl-RS" sz="2400" dirty="0"/>
              <a:t>2</a:t>
            </a:r>
            <a:endParaRPr lang="sr-Latn-RS" sz="2400" dirty="0"/>
          </a:p>
        </p:txBody>
      </p:sp>
      <p:sp>
        <p:nvSpPr>
          <p:cNvPr id="3" name="Google Shape;202;p23">
            <a:extLst>
              <a:ext uri="{FF2B5EF4-FFF2-40B4-BE49-F238E27FC236}">
                <a16:creationId xmlns:a16="http://schemas.microsoft.com/office/drawing/2014/main" id="{5CE8786D-2E0B-4AAE-0101-EDAF9D8C1305}"/>
              </a:ext>
            </a:extLst>
          </p:cNvPr>
          <p:cNvSpPr txBox="1">
            <a:spLocks/>
          </p:cNvSpPr>
          <p:nvPr/>
        </p:nvSpPr>
        <p:spPr>
          <a:xfrm>
            <a:off x="756429" y="2349016"/>
            <a:ext cx="633859" cy="57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dirty="0"/>
              <a:t>0</a:t>
            </a:r>
            <a:r>
              <a:rPr lang="sr-Cyrl-RS" sz="2400" dirty="0"/>
              <a:t>3</a:t>
            </a:r>
            <a:endParaRPr lang="sr-Latn-RS" sz="2400" dirty="0"/>
          </a:p>
        </p:txBody>
      </p:sp>
      <p:sp>
        <p:nvSpPr>
          <p:cNvPr id="4" name="Google Shape;202;p23">
            <a:extLst>
              <a:ext uri="{FF2B5EF4-FFF2-40B4-BE49-F238E27FC236}">
                <a16:creationId xmlns:a16="http://schemas.microsoft.com/office/drawing/2014/main" id="{A2D6BA58-4081-8049-D1A5-7487DE94BBD8}"/>
              </a:ext>
            </a:extLst>
          </p:cNvPr>
          <p:cNvSpPr txBox="1">
            <a:spLocks/>
          </p:cNvSpPr>
          <p:nvPr/>
        </p:nvSpPr>
        <p:spPr>
          <a:xfrm>
            <a:off x="4784030" y="1328337"/>
            <a:ext cx="633859" cy="57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dirty="0"/>
              <a:t>0</a:t>
            </a:r>
            <a:r>
              <a:rPr lang="sr-Cyrl-RS" sz="2400" dirty="0"/>
              <a:t>4</a:t>
            </a:r>
            <a:endParaRPr lang="sr-Latn-RS" sz="2400" dirty="0"/>
          </a:p>
        </p:txBody>
      </p:sp>
      <p:sp>
        <p:nvSpPr>
          <p:cNvPr id="5" name="Google Shape;202;p23">
            <a:extLst>
              <a:ext uri="{FF2B5EF4-FFF2-40B4-BE49-F238E27FC236}">
                <a16:creationId xmlns:a16="http://schemas.microsoft.com/office/drawing/2014/main" id="{5A397BC4-8374-F8B0-68A9-2CA3339C2CEE}"/>
              </a:ext>
            </a:extLst>
          </p:cNvPr>
          <p:cNvSpPr txBox="1">
            <a:spLocks/>
          </p:cNvSpPr>
          <p:nvPr/>
        </p:nvSpPr>
        <p:spPr>
          <a:xfrm>
            <a:off x="5316289" y="1316410"/>
            <a:ext cx="289376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sr-Cyrl-RS" sz="2400" dirty="0">
                <a:solidFill>
                  <a:schemeClr val="tx1"/>
                </a:solidFill>
              </a:rPr>
              <a:t>Резултати</a:t>
            </a:r>
            <a:endParaRPr lang="en" sz="2400" dirty="0">
              <a:solidFill>
                <a:schemeClr val="tx1"/>
              </a:solidFill>
            </a:endParaRPr>
          </a:p>
        </p:txBody>
      </p:sp>
      <p:sp>
        <p:nvSpPr>
          <p:cNvPr id="6" name="Google Shape;202;p23">
            <a:extLst>
              <a:ext uri="{FF2B5EF4-FFF2-40B4-BE49-F238E27FC236}">
                <a16:creationId xmlns:a16="http://schemas.microsoft.com/office/drawing/2014/main" id="{710C3F95-5A1E-FD6D-7AEA-C41BE681587F}"/>
              </a:ext>
            </a:extLst>
          </p:cNvPr>
          <p:cNvSpPr txBox="1">
            <a:spLocks/>
          </p:cNvSpPr>
          <p:nvPr/>
        </p:nvSpPr>
        <p:spPr>
          <a:xfrm>
            <a:off x="5326449" y="1863910"/>
            <a:ext cx="289376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sr-Cyrl-RS" sz="2400" dirty="0">
                <a:solidFill>
                  <a:schemeClr val="tx1"/>
                </a:solidFill>
              </a:rPr>
              <a:t>Екстензија</a:t>
            </a:r>
            <a:endParaRPr lang="en" sz="2400" dirty="0">
              <a:solidFill>
                <a:schemeClr val="tx1"/>
              </a:solidFill>
            </a:endParaRPr>
          </a:p>
        </p:txBody>
      </p:sp>
      <p:sp>
        <p:nvSpPr>
          <p:cNvPr id="7" name="Google Shape;202;p23">
            <a:extLst>
              <a:ext uri="{FF2B5EF4-FFF2-40B4-BE49-F238E27FC236}">
                <a16:creationId xmlns:a16="http://schemas.microsoft.com/office/drawing/2014/main" id="{E80C79D9-6886-EE10-F9F1-0844A59C52D2}"/>
              </a:ext>
            </a:extLst>
          </p:cNvPr>
          <p:cNvSpPr txBox="1">
            <a:spLocks/>
          </p:cNvSpPr>
          <p:nvPr/>
        </p:nvSpPr>
        <p:spPr>
          <a:xfrm>
            <a:off x="5316288" y="2380249"/>
            <a:ext cx="3385601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sr-Cyrl-RS" sz="2400" dirty="0">
                <a:solidFill>
                  <a:schemeClr val="tx1"/>
                </a:solidFill>
              </a:rPr>
              <a:t>Демо</a:t>
            </a:r>
            <a:endParaRPr lang="en" sz="2400" dirty="0">
              <a:solidFill>
                <a:schemeClr val="tx1"/>
              </a:solidFill>
            </a:endParaRPr>
          </a:p>
        </p:txBody>
      </p:sp>
      <p:sp>
        <p:nvSpPr>
          <p:cNvPr id="8" name="Google Shape;202;p23">
            <a:extLst>
              <a:ext uri="{FF2B5EF4-FFF2-40B4-BE49-F238E27FC236}">
                <a16:creationId xmlns:a16="http://schemas.microsoft.com/office/drawing/2014/main" id="{9F0EA752-43E4-A01F-CEC7-C844327152C7}"/>
              </a:ext>
            </a:extLst>
          </p:cNvPr>
          <p:cNvSpPr txBox="1">
            <a:spLocks/>
          </p:cNvSpPr>
          <p:nvPr/>
        </p:nvSpPr>
        <p:spPr>
          <a:xfrm>
            <a:off x="4784030" y="1875783"/>
            <a:ext cx="633859" cy="57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dirty="0"/>
              <a:t>0</a:t>
            </a:r>
            <a:r>
              <a:rPr lang="sr-Cyrl-RS" sz="2400" dirty="0"/>
              <a:t>5</a:t>
            </a:r>
            <a:endParaRPr lang="sr-Latn-RS" sz="2400" dirty="0"/>
          </a:p>
        </p:txBody>
      </p:sp>
      <p:sp>
        <p:nvSpPr>
          <p:cNvPr id="9" name="Google Shape;202;p23">
            <a:extLst>
              <a:ext uri="{FF2B5EF4-FFF2-40B4-BE49-F238E27FC236}">
                <a16:creationId xmlns:a16="http://schemas.microsoft.com/office/drawing/2014/main" id="{92D9BA22-0FBF-DEA1-637A-AF5CEABA7F7D}"/>
              </a:ext>
            </a:extLst>
          </p:cNvPr>
          <p:cNvSpPr txBox="1">
            <a:spLocks/>
          </p:cNvSpPr>
          <p:nvPr/>
        </p:nvSpPr>
        <p:spPr>
          <a:xfrm>
            <a:off x="4801440" y="2380249"/>
            <a:ext cx="633859" cy="577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2400" dirty="0"/>
              <a:t>0</a:t>
            </a:r>
            <a:r>
              <a:rPr lang="sr-Cyrl-RS" sz="2400" dirty="0"/>
              <a:t>6</a:t>
            </a:r>
            <a:endParaRPr lang="sr-Latn-RS" sz="2400" dirty="0"/>
          </a:p>
        </p:txBody>
      </p:sp>
      <p:sp>
        <p:nvSpPr>
          <p:cNvPr id="13" name="Google Shape;201;p23">
            <a:extLst>
              <a:ext uri="{FF2B5EF4-FFF2-40B4-BE49-F238E27FC236}">
                <a16:creationId xmlns:a16="http://schemas.microsoft.com/office/drawing/2014/main" id="{D5738F5D-A813-EE8B-02E8-A18708C579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245" y="417650"/>
            <a:ext cx="5483235" cy="7057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3200" dirty="0"/>
              <a:t>Структура рада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2120817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ACC81111-D8A8-8474-436A-C23C6DD2A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F7B5502C-EAEF-C1D5-A646-DF982F412E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45796" y="465180"/>
            <a:ext cx="2006886" cy="734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Cyrl-RS" sz="3200" dirty="0"/>
              <a:t>Модели</a:t>
            </a:r>
            <a:endParaRPr sz="3200" dirty="0"/>
          </a:p>
        </p:txBody>
      </p:sp>
      <p:sp>
        <p:nvSpPr>
          <p:cNvPr id="202" name="Google Shape;202;p23">
            <a:extLst>
              <a:ext uri="{FF2B5EF4-FFF2-40B4-BE49-F238E27FC236}">
                <a16:creationId xmlns:a16="http://schemas.microsoft.com/office/drawing/2014/main" id="{E7463284-FE18-10C7-FB97-D26C08FDD95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670695" y="481700"/>
            <a:ext cx="655675" cy="7034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01</a:t>
            </a:r>
            <a:endParaRPr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3806AB-4286-D453-F56D-BF8F53DA361D}"/>
              </a:ext>
            </a:extLst>
          </p:cNvPr>
          <p:cNvSpPr txBox="1"/>
          <p:nvPr/>
        </p:nvSpPr>
        <p:spPr>
          <a:xfrm>
            <a:off x="670695" y="1551352"/>
            <a:ext cx="58154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000" dirty="0"/>
              <a:t>6 различитих модела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000" dirty="0"/>
              <a:t>Различит број параметара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000" dirty="0"/>
              <a:t>Базирани на енкодеру </a:t>
            </a:r>
            <a:r>
              <a:rPr lang="en-US" sz="2000" dirty="0"/>
              <a:t>-</a:t>
            </a:r>
            <a:r>
              <a:rPr lang="sr-Cyrl-RS" sz="2000" dirty="0"/>
              <a:t> разумевање текста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000" dirty="0"/>
              <a:t>Базирани на декодеру </a:t>
            </a:r>
            <a:r>
              <a:rPr lang="en-US" sz="2000" dirty="0"/>
              <a:t>- </a:t>
            </a:r>
            <a:r>
              <a:rPr lang="sr-Cyrl-RS" sz="2000" dirty="0"/>
              <a:t>генерисање текста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2" name="Picture 21" descr="A blue and white logo&#10;&#10;Description automatically generated">
            <a:extLst>
              <a:ext uri="{FF2B5EF4-FFF2-40B4-BE49-F238E27FC236}">
                <a16:creationId xmlns:a16="http://schemas.microsoft.com/office/drawing/2014/main" id="{EC30EE8A-FA24-ECB0-CC72-C10A0DEFC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1459" y="-47933"/>
            <a:ext cx="1453216" cy="145321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DF44BC1-6111-D008-51FB-1E7CEF893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578" y="1600587"/>
            <a:ext cx="3510097" cy="32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047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2FB2D094-6A2E-78E5-9E5A-C10628572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68F5A-B94A-E5F3-A249-DDA5719E3F92}"/>
              </a:ext>
            </a:extLst>
          </p:cNvPr>
          <p:cNvSpPr txBox="1"/>
          <p:nvPr/>
        </p:nvSpPr>
        <p:spPr>
          <a:xfrm>
            <a:off x="715101" y="1493263"/>
            <a:ext cx="63372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000" dirty="0"/>
              <a:t>Скуп кодова са 80+ програмских језика</a:t>
            </a:r>
            <a:endParaRPr lang="sr-Latn-R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000" dirty="0"/>
              <a:t>Јавно доступни кодови</a:t>
            </a:r>
            <a:endParaRPr lang="sr-Latn-R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000" dirty="0"/>
              <a:t>Разноврсност</a:t>
            </a:r>
            <a:r>
              <a:rPr lang="sr-Latn-RS" sz="2000" dirty="0"/>
              <a:t> </a:t>
            </a:r>
            <a:r>
              <a:rPr lang="sr-Cyrl-RS" sz="2000" dirty="0"/>
              <a:t>језика </a:t>
            </a:r>
            <a:r>
              <a:rPr lang="sr-Latn-RS" sz="2000" dirty="0"/>
              <a:t>– </a:t>
            </a:r>
            <a:r>
              <a:rPr lang="sr-Cyrl-RS" sz="2000" dirty="0"/>
              <a:t>флексибилност и боља генерализација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000" dirty="0"/>
              <a:t>Прочишћени скуп са 6000 узорака</a:t>
            </a:r>
            <a:endParaRPr lang="sr-Latn-R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1BC639C2-39EE-0BB2-6D2E-823810966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852" y="441531"/>
            <a:ext cx="2356338" cy="1178169"/>
          </a:xfrm>
          <a:prstGeom prst="rect">
            <a:avLst/>
          </a:prstGeom>
        </p:spPr>
      </p:pic>
      <p:pic>
        <p:nvPicPr>
          <p:cNvPr id="7" name="Picture 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53720F9-6C21-97C4-A608-661DFCE06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852" y="4269231"/>
            <a:ext cx="2437450" cy="647962"/>
          </a:xfrm>
          <a:prstGeom prst="rect">
            <a:avLst/>
          </a:prstGeom>
        </p:spPr>
      </p:pic>
      <p:sp>
        <p:nvSpPr>
          <p:cNvPr id="3" name="Google Shape;201;p23">
            <a:extLst>
              <a:ext uri="{FF2B5EF4-FFF2-40B4-BE49-F238E27FC236}">
                <a16:creationId xmlns:a16="http://schemas.microsoft.com/office/drawing/2014/main" id="{AD69731A-0FCB-8798-006E-98568C83EE8E}"/>
              </a:ext>
            </a:extLst>
          </p:cNvPr>
          <p:cNvSpPr txBox="1">
            <a:spLocks/>
          </p:cNvSpPr>
          <p:nvPr/>
        </p:nvSpPr>
        <p:spPr>
          <a:xfrm>
            <a:off x="1345796" y="465180"/>
            <a:ext cx="3506620" cy="73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sr-Cyrl-RS" sz="3200" dirty="0"/>
              <a:t>Скуп података</a:t>
            </a:r>
          </a:p>
        </p:txBody>
      </p:sp>
      <p:sp>
        <p:nvSpPr>
          <p:cNvPr id="5" name="Google Shape;202;p23">
            <a:extLst>
              <a:ext uri="{FF2B5EF4-FFF2-40B4-BE49-F238E27FC236}">
                <a16:creationId xmlns:a16="http://schemas.microsoft.com/office/drawing/2014/main" id="{DB886101-08A6-6843-5FAC-94EBAC089252}"/>
              </a:ext>
            </a:extLst>
          </p:cNvPr>
          <p:cNvSpPr txBox="1">
            <a:spLocks/>
          </p:cNvSpPr>
          <p:nvPr/>
        </p:nvSpPr>
        <p:spPr>
          <a:xfrm>
            <a:off x="670695" y="481700"/>
            <a:ext cx="853305" cy="73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200" dirty="0"/>
              <a:t>0</a:t>
            </a:r>
            <a:r>
              <a:rPr lang="sr-Cyrl-RS" sz="3200" dirty="0"/>
              <a:t>2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296765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42E8C8E0-BB11-F7DC-1A88-5C5352B5E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E31DC8-87F4-8BE0-26CA-9F9E3F8FD7E8}"/>
              </a:ext>
            </a:extLst>
          </p:cNvPr>
          <p:cNvSpPr txBox="1"/>
          <p:nvPr/>
        </p:nvSpPr>
        <p:spPr>
          <a:xfrm>
            <a:off x="715098" y="1483665"/>
            <a:ext cx="817744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sr-Cyrl-RS" sz="2000" dirty="0"/>
              <a:t>Хардверска ограничења</a:t>
            </a:r>
            <a:r>
              <a:rPr lang="sr-Latn-RS" sz="2000" dirty="0"/>
              <a:t>: </a:t>
            </a:r>
            <a:r>
              <a:rPr lang="sr-Cyrl-RS" sz="2000" dirty="0"/>
              <a:t>Две графичке</a:t>
            </a:r>
            <a:r>
              <a:rPr lang="sr-Latn-RS" sz="2000" dirty="0"/>
              <a:t> </a:t>
            </a:r>
            <a:r>
              <a:rPr lang="sr-Cyrl-RS" sz="2000" dirty="0"/>
              <a:t>картице</a:t>
            </a:r>
            <a:r>
              <a:rPr lang="sr-Latn-RS" sz="2000" dirty="0"/>
              <a:t> o</a:t>
            </a:r>
            <a:r>
              <a:rPr lang="sr-Cyrl-RS" sz="2000" dirty="0"/>
              <a:t>д</a:t>
            </a:r>
            <a:r>
              <a:rPr lang="sr-Latn-RS" sz="2000" dirty="0"/>
              <a:t> 16GB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000" dirty="0"/>
              <a:t>Технике оптимизације меморије</a:t>
            </a:r>
            <a:r>
              <a:rPr lang="en-US" sz="2000" dirty="0"/>
              <a:t> – </a:t>
            </a:r>
            <a:r>
              <a:rPr lang="sr-Cyrl-RS" sz="2000" dirty="0"/>
              <a:t>извршавање </a:t>
            </a:r>
            <a:r>
              <a:rPr lang="en-US" sz="2000" dirty="0"/>
              <a:t>7</a:t>
            </a:r>
            <a:r>
              <a:rPr lang="sr-Latn-RS" sz="2000" dirty="0"/>
              <a:t>B </a:t>
            </a:r>
            <a:r>
              <a:rPr lang="sr-Cyrl-RS" sz="2000" dirty="0"/>
              <a:t>модела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sz="2000" dirty="0"/>
              <a:t>Квантизација и матрице ниског ранга  - ефикасно фино подешавање</a:t>
            </a:r>
            <a:endParaRPr lang="sr-Latn-R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92D6418-D4F7-CD3C-2E80-B6B2592394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905" y="2571750"/>
            <a:ext cx="4129485" cy="227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F7102653-7EFB-A541-5097-C35BD589D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612" y="340882"/>
            <a:ext cx="1015057" cy="1015057"/>
          </a:xfrm>
          <a:prstGeom prst="rect">
            <a:avLst/>
          </a:prstGeom>
        </p:spPr>
      </p:pic>
      <p:sp>
        <p:nvSpPr>
          <p:cNvPr id="217" name="Google Shape;201;p23">
            <a:extLst>
              <a:ext uri="{FF2B5EF4-FFF2-40B4-BE49-F238E27FC236}">
                <a16:creationId xmlns:a16="http://schemas.microsoft.com/office/drawing/2014/main" id="{35A87964-8D55-1BEA-BA6B-4236B4E0EA6C}"/>
              </a:ext>
            </a:extLst>
          </p:cNvPr>
          <p:cNvSpPr txBox="1">
            <a:spLocks/>
          </p:cNvSpPr>
          <p:nvPr/>
        </p:nvSpPr>
        <p:spPr>
          <a:xfrm>
            <a:off x="1345796" y="465180"/>
            <a:ext cx="3506620" cy="73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sr-Cyrl-RS" sz="3200" dirty="0"/>
              <a:t>Тренирање</a:t>
            </a:r>
          </a:p>
        </p:txBody>
      </p:sp>
      <p:sp>
        <p:nvSpPr>
          <p:cNvPr id="218" name="Google Shape;202;p23">
            <a:extLst>
              <a:ext uri="{FF2B5EF4-FFF2-40B4-BE49-F238E27FC236}">
                <a16:creationId xmlns:a16="http://schemas.microsoft.com/office/drawing/2014/main" id="{412CEC42-53CA-939E-AF91-2EC0D3DABF5C}"/>
              </a:ext>
            </a:extLst>
          </p:cNvPr>
          <p:cNvSpPr txBox="1">
            <a:spLocks/>
          </p:cNvSpPr>
          <p:nvPr/>
        </p:nvSpPr>
        <p:spPr>
          <a:xfrm>
            <a:off x="670695" y="481700"/>
            <a:ext cx="853305" cy="73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200" dirty="0"/>
              <a:t>0</a:t>
            </a:r>
            <a:r>
              <a:rPr lang="sr-Cyrl-RS" sz="3200" dirty="0"/>
              <a:t>3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654341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C031FC87-EE24-96F7-8272-034D9B023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924335-3E97-7390-BB7D-7EE9569F5C84}"/>
              </a:ext>
            </a:extLst>
          </p:cNvPr>
          <p:cNvSpPr txBox="1"/>
          <p:nvPr/>
        </p:nvSpPr>
        <p:spPr>
          <a:xfrm>
            <a:off x="715098" y="1581201"/>
            <a:ext cx="7075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BLEU, ROUGE</a:t>
            </a:r>
            <a:endParaRPr lang="sr-Cyrl-RS" sz="20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sr-Cyrl-RS" sz="2000" dirty="0"/>
              <a:t>Изабрана метрика </a:t>
            </a:r>
            <a:r>
              <a:rPr lang="en-US" sz="2000" dirty="0"/>
              <a:t>CodeBLEU </a:t>
            </a:r>
            <a:r>
              <a:rPr lang="sr-Cyrl-RS" sz="2000" dirty="0"/>
              <a:t>за евалуацију</a:t>
            </a:r>
            <a:r>
              <a:rPr lang="en-US" sz="2000" dirty="0"/>
              <a:t> 🧩</a:t>
            </a:r>
            <a:endParaRPr lang="sr-Cyrl-RS" sz="20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sr-Cyrl-RS" sz="2000" dirty="0"/>
              <a:t>Сличност текста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sr-Cyrl-RS" sz="2000" dirty="0"/>
              <a:t>Синтаксна исправност 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sr-Cyrl-RS" sz="2000" dirty="0"/>
              <a:t>Логичка структура кода</a:t>
            </a:r>
            <a:endParaRPr lang="sr-Latn-R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 descr="A graph of colored bars&#10;&#10;AI-generated content may be incorrect.">
            <a:extLst>
              <a:ext uri="{FF2B5EF4-FFF2-40B4-BE49-F238E27FC236}">
                <a16:creationId xmlns:a16="http://schemas.microsoft.com/office/drawing/2014/main" id="{6986FC49-DAE1-4B9C-8169-E2E5722F7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082" y="2457612"/>
            <a:ext cx="2833716" cy="2833716"/>
          </a:xfrm>
          <a:prstGeom prst="rect">
            <a:avLst/>
          </a:prstGeom>
        </p:spPr>
      </p:pic>
      <p:sp>
        <p:nvSpPr>
          <p:cNvPr id="10" name="Google Shape;201;p23">
            <a:extLst>
              <a:ext uri="{FF2B5EF4-FFF2-40B4-BE49-F238E27FC236}">
                <a16:creationId xmlns:a16="http://schemas.microsoft.com/office/drawing/2014/main" id="{850462B7-6EE1-F1BC-A402-CB8079743CA8}"/>
              </a:ext>
            </a:extLst>
          </p:cNvPr>
          <p:cNvSpPr txBox="1">
            <a:spLocks/>
          </p:cNvSpPr>
          <p:nvPr/>
        </p:nvSpPr>
        <p:spPr>
          <a:xfrm>
            <a:off x="1345796" y="465180"/>
            <a:ext cx="4847740" cy="73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sr-Cyrl-RS" sz="3200" dirty="0"/>
              <a:t>Резултати - метрике</a:t>
            </a:r>
          </a:p>
        </p:txBody>
      </p:sp>
      <p:sp>
        <p:nvSpPr>
          <p:cNvPr id="11" name="Google Shape;202;p23">
            <a:extLst>
              <a:ext uri="{FF2B5EF4-FFF2-40B4-BE49-F238E27FC236}">
                <a16:creationId xmlns:a16="http://schemas.microsoft.com/office/drawing/2014/main" id="{0C7C2BD8-200F-4164-9EDE-31E46D7813C0}"/>
              </a:ext>
            </a:extLst>
          </p:cNvPr>
          <p:cNvSpPr txBox="1">
            <a:spLocks/>
          </p:cNvSpPr>
          <p:nvPr/>
        </p:nvSpPr>
        <p:spPr>
          <a:xfrm>
            <a:off x="670695" y="481700"/>
            <a:ext cx="853305" cy="73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200" dirty="0"/>
              <a:t>0</a:t>
            </a:r>
            <a:r>
              <a:rPr lang="en-US" sz="3200" dirty="0"/>
              <a:t>4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3796929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1D530AF8-19E2-FE7D-6AEA-5A8D4B16C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1F31D6-7096-B630-4BE7-7C437C8C652A}"/>
              </a:ext>
            </a:extLst>
          </p:cNvPr>
          <p:cNvSpPr txBox="1"/>
          <p:nvPr/>
        </p:nvSpPr>
        <p:spPr>
          <a:xfrm>
            <a:off x="715098" y="1483665"/>
            <a:ext cx="8177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sr-Cyrl-RS" sz="2000" dirty="0"/>
              <a:t>Мануелно и кроз метрике, на различитим упитима</a:t>
            </a:r>
            <a:endParaRPr lang="en-US" sz="2000" dirty="0"/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sr-Cyrl-RS" sz="2000" dirty="0"/>
              <a:t>Тестни скуп – 500 узорака</a:t>
            </a:r>
          </a:p>
          <a:p>
            <a:pPr marL="285750" lvl="2" indent="-285750">
              <a:buFont typeface="Arial" panose="020B0604020202020204" pitchFamily="34" charset="0"/>
              <a:buChar char="•"/>
            </a:pPr>
            <a:r>
              <a:rPr lang="sr-Cyrl-RS" sz="2000" dirty="0"/>
              <a:t>Сви модели су остварили више резултате од својих базних верзија</a:t>
            </a:r>
          </a:p>
          <a:p>
            <a:pPr lvl="2"/>
            <a:endParaRPr lang="sr-Latn-R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BBA3DC4-FD4A-DF92-43FD-2CC1CF728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749" y="2571750"/>
            <a:ext cx="4912791" cy="225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01;p23">
            <a:extLst>
              <a:ext uri="{FF2B5EF4-FFF2-40B4-BE49-F238E27FC236}">
                <a16:creationId xmlns:a16="http://schemas.microsoft.com/office/drawing/2014/main" id="{4048F2CE-5791-2CED-C59A-6475ABAB8526}"/>
              </a:ext>
            </a:extLst>
          </p:cNvPr>
          <p:cNvSpPr txBox="1">
            <a:spLocks/>
          </p:cNvSpPr>
          <p:nvPr/>
        </p:nvSpPr>
        <p:spPr>
          <a:xfrm>
            <a:off x="1345796" y="465180"/>
            <a:ext cx="6615580" cy="73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sr-Cyrl-RS" sz="3200" dirty="0"/>
              <a:t>Резултати – поређење модела</a:t>
            </a:r>
          </a:p>
        </p:txBody>
      </p:sp>
      <p:sp>
        <p:nvSpPr>
          <p:cNvPr id="10" name="Google Shape;202;p23">
            <a:extLst>
              <a:ext uri="{FF2B5EF4-FFF2-40B4-BE49-F238E27FC236}">
                <a16:creationId xmlns:a16="http://schemas.microsoft.com/office/drawing/2014/main" id="{2FEA82FE-A294-15EA-61F1-C8F4B7C3E3AF}"/>
              </a:ext>
            </a:extLst>
          </p:cNvPr>
          <p:cNvSpPr txBox="1">
            <a:spLocks/>
          </p:cNvSpPr>
          <p:nvPr/>
        </p:nvSpPr>
        <p:spPr>
          <a:xfrm>
            <a:off x="670695" y="481700"/>
            <a:ext cx="853305" cy="734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200" dirty="0"/>
              <a:t>0</a:t>
            </a:r>
            <a:r>
              <a:rPr lang="sr-Cyrl-RS" sz="3200" dirty="0"/>
              <a:t>4</a:t>
            </a:r>
            <a:endParaRPr lang="en" sz="3200" dirty="0"/>
          </a:p>
        </p:txBody>
      </p:sp>
    </p:spTree>
    <p:extLst>
      <p:ext uri="{BB962C8B-B14F-4D97-AF65-F5344CB8AC3E}">
        <p14:creationId xmlns:p14="http://schemas.microsoft.com/office/powerpoint/2010/main" val="2444924653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2f83597-20e9-4ad2-9f7d-abe93bc8577a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8B51BB492AD64D9FF664C70C463B11" ma:contentTypeVersion="9" ma:contentTypeDescription="Create a new document." ma:contentTypeScope="" ma:versionID="c150f1a2d8488457042a79798453a4b0">
  <xsd:schema xmlns:xsd="http://www.w3.org/2001/XMLSchema" xmlns:xs="http://www.w3.org/2001/XMLSchema" xmlns:p="http://schemas.microsoft.com/office/2006/metadata/properties" xmlns:ns2="72f83597-20e9-4ad2-9f7d-abe93bc8577a" targetNamespace="http://schemas.microsoft.com/office/2006/metadata/properties" ma:root="true" ma:fieldsID="9ce03f546478d989fe5995ffbbf5bba4" ns2:_="">
    <xsd:import namespace="72f83597-20e9-4ad2-9f7d-abe93bc8577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f83597-20e9-4ad2-9f7d-abe93bc85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82477d6b-c067-427e-89f4-3c8c0b3f588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45CC09D-9CBC-47B1-8D21-5CEA2EE60B98}">
  <ds:schemaRefs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72f83597-20e9-4ad2-9f7d-abe93bc8577a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837DF82-7AC6-4C04-971C-90BF596EB3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f83597-20e9-4ad2-9f7d-abe93bc857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09D15F-2C09-4A2F-9C6B-72FDC6702F8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5093</TotalTime>
  <Words>969</Words>
  <Application>Microsoft Office PowerPoint</Application>
  <PresentationFormat>On-screen Show (16:9)</PresentationFormat>
  <Paragraphs>142</Paragraphs>
  <Slides>16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Montserrat</vt:lpstr>
      <vt:lpstr>Calibri</vt:lpstr>
      <vt:lpstr>Arial</vt:lpstr>
      <vt:lpstr>Golos Text Medium</vt:lpstr>
      <vt:lpstr>Golos Text</vt:lpstr>
      <vt:lpstr>Bebas Neue</vt:lpstr>
      <vt:lpstr>Artificial Intelligence by Slidesgo</vt:lpstr>
      <vt:lpstr>Развој интелигентног асистента за програмирање</vt:lpstr>
      <vt:lpstr>Идеја и мотивација</vt:lpstr>
      <vt:lpstr>Циљеви истраживања</vt:lpstr>
      <vt:lpstr>Структура рада</vt:lpstr>
      <vt:lpstr>Модели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Закључак и правци даљег унапређења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Marija Jolovic</dc:creator>
  <cp:lastModifiedBy>Marija Jolovic</cp:lastModifiedBy>
  <cp:revision>50</cp:revision>
  <dcterms:modified xsi:type="dcterms:W3CDTF">2025-11-10T10:46:30Z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c629de7-cfdf-49f2-9483-80ca02e7fb52_Enabled">
    <vt:lpwstr>true</vt:lpwstr>
  </property>
  <property fmtid="{D5CDD505-2E9C-101B-9397-08002B2CF9AE}" pid="3" name="MSIP_Label_ac629de7-cfdf-49f2-9483-80ca02e7fb52_SetDate">
    <vt:lpwstr>2025-01-28T17:37:08Z</vt:lpwstr>
  </property>
  <property fmtid="{D5CDD505-2E9C-101B-9397-08002B2CF9AE}" pid="4" name="MSIP_Label_ac629de7-cfdf-49f2-9483-80ca02e7fb52_Method">
    <vt:lpwstr>Standard</vt:lpwstr>
  </property>
  <property fmtid="{D5CDD505-2E9C-101B-9397-08002B2CF9AE}" pid="5" name="MSIP_Label_ac629de7-cfdf-49f2-9483-80ca02e7fb52_Name">
    <vt:lpwstr>HTEC Internal</vt:lpwstr>
  </property>
  <property fmtid="{D5CDD505-2E9C-101B-9397-08002B2CF9AE}" pid="6" name="MSIP_Label_ac629de7-cfdf-49f2-9483-80ca02e7fb52_SiteId">
    <vt:lpwstr>9f85665b-7efd-4776-9dfe-b6bfda2565ee</vt:lpwstr>
  </property>
  <property fmtid="{D5CDD505-2E9C-101B-9397-08002B2CF9AE}" pid="7" name="MSIP_Label_ac629de7-cfdf-49f2-9483-80ca02e7fb52_ActionId">
    <vt:lpwstr>9181834e-72df-45fe-8136-e13df816ab2d</vt:lpwstr>
  </property>
  <property fmtid="{D5CDD505-2E9C-101B-9397-08002B2CF9AE}" pid="8" name="MSIP_Label_ac629de7-cfdf-49f2-9483-80ca02e7fb52_ContentBits">
    <vt:lpwstr>1</vt:lpwstr>
  </property>
  <property fmtid="{D5CDD505-2E9C-101B-9397-08002B2CF9AE}" pid="9" name="ClassificationContentMarkingHeaderLocations">
    <vt:lpwstr>Artificial Intelligence by Slidesgo:3\Slidesgo Final Pages:3</vt:lpwstr>
  </property>
  <property fmtid="{D5CDD505-2E9C-101B-9397-08002B2CF9AE}" pid="10" name="ClassificationContentMarkingHeaderText">
    <vt:lpwstr>HTEC Proprietary</vt:lpwstr>
  </property>
  <property fmtid="{D5CDD505-2E9C-101B-9397-08002B2CF9AE}" pid="11" name="ContentTypeId">
    <vt:lpwstr>0x010100278B51BB492AD64D9FF664C70C463B11</vt:lpwstr>
  </property>
  <property fmtid="{D5CDD505-2E9C-101B-9397-08002B2CF9AE}" pid="12" name="MediaServiceImageTags">
    <vt:lpwstr/>
  </property>
</Properties>
</file>